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1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notesSlides/notesSlide2.xml" ContentType="application/vnd.openxmlformats-officedocument.presentationml.notesSlide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4"/>
  </p:notesMasterIdLst>
  <p:sldIdLst>
    <p:sldId id="256" r:id="rId2"/>
    <p:sldId id="258" r:id="rId3"/>
    <p:sldId id="259" r:id="rId4"/>
    <p:sldId id="281" r:id="rId5"/>
    <p:sldId id="260" r:id="rId6"/>
    <p:sldId id="261" r:id="rId7"/>
    <p:sldId id="262" r:id="rId8"/>
    <p:sldId id="287" r:id="rId9"/>
    <p:sldId id="289" r:id="rId10"/>
    <p:sldId id="265" r:id="rId11"/>
    <p:sldId id="263" r:id="rId12"/>
    <p:sldId id="266" r:id="rId13"/>
    <p:sldId id="294" r:id="rId14"/>
    <p:sldId id="267" r:id="rId15"/>
    <p:sldId id="264" r:id="rId16"/>
    <p:sldId id="282" r:id="rId17"/>
    <p:sldId id="268" r:id="rId18"/>
    <p:sldId id="291" r:id="rId19"/>
    <p:sldId id="271" r:id="rId20"/>
    <p:sldId id="280" r:id="rId21"/>
    <p:sldId id="279" r:id="rId22"/>
    <p:sldId id="269" r:id="rId23"/>
    <p:sldId id="286" r:id="rId24"/>
    <p:sldId id="283" r:id="rId25"/>
    <p:sldId id="284" r:id="rId26"/>
    <p:sldId id="285" r:id="rId27"/>
    <p:sldId id="292" r:id="rId28"/>
    <p:sldId id="293" r:id="rId29"/>
    <p:sldId id="296" r:id="rId30"/>
    <p:sldId id="295" r:id="rId31"/>
    <p:sldId id="360" r:id="rId32"/>
    <p:sldId id="272" r:id="rId33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105" d="100"/>
          <a:sy n="105" d="100"/>
        </p:scale>
        <p:origin x="83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notesMaster" Target="notesMasters/notes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diagrams/_rels/data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/Relationships>
</file>

<file path=ppt/diagrams/_rels/data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2.svg"/><Relationship Id="rId3" Type="http://schemas.openxmlformats.org/officeDocument/2006/relationships/hyperlink" Target="https://arnawebsite.org/" TargetMode="External"/><Relationship Id="rId7" Type="http://schemas.openxmlformats.org/officeDocument/2006/relationships/image" Target="../media/image21.svg"/><Relationship Id="rId2" Type="http://schemas.openxmlformats.org/officeDocument/2006/relationships/hyperlink" Target="https://www.collaborativecenter.org/" TargetMode="External"/><Relationship Id="rId1" Type="http://schemas.openxmlformats.org/officeDocument/2006/relationships/hyperlink" Target="https://www.conect-with-us.org/chwnetwork" TargetMode="External"/><Relationship Id="rId6" Type="http://schemas.openxmlformats.org/officeDocument/2006/relationships/image" Target="../media/image20.svg"/><Relationship Id="rId5" Type="http://schemas.openxmlformats.org/officeDocument/2006/relationships/image" Target="../media/image19.svg"/><Relationship Id="rId4" Type="http://schemas.openxmlformats.org/officeDocument/2006/relationships/hyperlink" Target="https://www.carn.org.uk/?fromcarnnew/index.php" TargetMode="External"/></Relationships>
</file>

<file path=ppt/diagrams/_rels/drawing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image" Target="../media/image2.svg"/><Relationship Id="rId1" Type="http://schemas.openxmlformats.org/officeDocument/2006/relationships/image" Target="../media/image1.svg"/></Relationships>
</file>

<file path=ppt/diagrams/_rels/drawing7.xml.rels><?xml version="1.0" encoding="UTF-8" standalone="yes"?>
<Relationships xmlns="http://schemas.openxmlformats.org/package/2006/relationships"><Relationship Id="rId8" Type="http://schemas.openxmlformats.org/officeDocument/2006/relationships/hyperlink" Target="https://www.carn.org.uk/?fromcarnnew/index.php" TargetMode="External"/><Relationship Id="rId3" Type="http://schemas.openxmlformats.org/officeDocument/2006/relationships/image" Target="../media/image20.svg"/><Relationship Id="rId7" Type="http://schemas.openxmlformats.org/officeDocument/2006/relationships/image" Target="../media/image22.svg"/><Relationship Id="rId2" Type="http://schemas.openxmlformats.org/officeDocument/2006/relationships/hyperlink" Target="https://www.conect-with-us.org/chwnetwork" TargetMode="External"/><Relationship Id="rId1" Type="http://schemas.openxmlformats.org/officeDocument/2006/relationships/image" Target="../media/image19.svg"/><Relationship Id="rId6" Type="http://schemas.openxmlformats.org/officeDocument/2006/relationships/hyperlink" Target="https://arnawebsite.org/" TargetMode="External"/><Relationship Id="rId5" Type="http://schemas.openxmlformats.org/officeDocument/2006/relationships/image" Target="../media/image21.svg"/><Relationship Id="rId4" Type="http://schemas.openxmlformats.org/officeDocument/2006/relationships/hyperlink" Target="https://www.collaborativecenter.org/" TargetMode="Externa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18/5/colors/Iconchunking_neutralicon_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2">
        <a:alpha val="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/>
    </dgm:fillClrLst>
    <dgm:linClrLst meth="repeat">
      <a:schemeClr val="lt2">
        <a:alpha val="0"/>
      </a:schemeClr>
    </dgm:linClrLst>
    <dgm:effectClrLst/>
    <dgm:txLinClrLst/>
    <dgm:txFillClrLst/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5_2">
  <dgm:title val=""/>
  <dgm:desc val=""/>
  <dgm:catLst>
    <dgm:cat type="accent5" pri="11200"/>
  </dgm:catLst>
  <dgm:styleLbl name="node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5"/>
    </dgm:fillClrLst>
    <dgm:linClrLst meth="repeat">
      <a:schemeClr val="accent5"/>
    </dgm:linClrLst>
    <dgm:effectClrLst/>
    <dgm:txLinClrLst/>
    <dgm:txFillClrLst/>
    <dgm:txEffectClrLst/>
  </dgm:styleLbl>
  <dgm:styleLbl name="lnNode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5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5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>
        <a:tint val="60000"/>
      </a:schemeClr>
    </dgm:fillClrLst>
    <dgm:linClrLst meth="repeat">
      <a:schemeClr val="accent5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5"/>
    </dgm:fillClrLst>
    <dgm:linClrLst meth="repeat">
      <a:schemeClr val="accent5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/>
    </dgm:fillClrLst>
    <dgm:linClrLst meth="repeat">
      <a:schemeClr val="accent5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5">
        <a:alpha val="90000"/>
        <a:tint val="40000"/>
      </a:schemeClr>
    </dgm:fillClrLst>
    <dgm:linClrLst meth="repeat">
      <a:schemeClr val="accent5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8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colorful2">
  <dgm:title val=""/>
  <dgm:desc val=""/>
  <dgm:catLst>
    <dgm:cat type="colorful" pri="10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/>
      <a:schemeClr val="accent3"/>
    </dgm:fillClrLst>
    <dgm:linClrLst>
      <a:schemeClr val="accent2"/>
      <a:schemeClr val="accent3"/>
    </dgm:linClrLst>
    <dgm:effectClrLst/>
    <dgm:txLinClrLst/>
    <dgm:txFillClrLst/>
    <dgm:txEffectClrLst/>
  </dgm:styleLbl>
  <dgm:styleLbl name="lnNode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alpha val="50000"/>
      </a:schemeClr>
      <a:schemeClr val="accent3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3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/>
      <a:schemeClr val="accent3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2"/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3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7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50000"/>
      </a:schemeClr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2"/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2">
        <a:tint val="40000"/>
        <a:alpha val="90000"/>
      </a:schemeClr>
      <a:schemeClr val="accent3">
        <a:tint val="40000"/>
        <a:alpha val="90000"/>
      </a:schemeClr>
    </dgm:fillClrLst>
    <dgm:linClrLst>
      <a:schemeClr val="accent2">
        <a:tint val="40000"/>
        <a:alpha val="90000"/>
      </a:schemeClr>
      <a:schemeClr val="accent3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5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18/5/colors/Iconchunking_neutralicon_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bg1"/>
    </dgm:fillClrLst>
    <dgm:linClrLst meth="repeat">
      <a:schemeClr val="lt1">
        <a:alpha val="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>
        <a:alpha val="0"/>
      </a:schemeClr>
    </dgm:linClrLst>
    <dgm:effectClrLst/>
    <dgm:txLinClrLst/>
    <dgm:txFillClrLst/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F710113-57BC-407D-B8E8-30923DADB65F}" type="doc">
      <dgm:prSet loTypeId="urn:microsoft.com/office/officeart/2018/5/layout/IconLeafLabelList" loCatId="icon" qsTypeId="urn:microsoft.com/office/officeart/2005/8/quickstyle/simple1" qsCatId="simple" csTypeId="urn:microsoft.com/office/officeart/2018/5/colors/Iconchunking_neutralicon_accent0_3" csCatId="mainScheme" phldr="1"/>
      <dgm:spPr/>
      <dgm:t>
        <a:bodyPr/>
        <a:lstStyle/>
        <a:p>
          <a:endParaRPr lang="en-US"/>
        </a:p>
      </dgm:t>
    </dgm:pt>
    <dgm:pt modelId="{FC4F96E1-EBB9-4C50-88F2-DA3F15AFA6AF}">
      <dgm:prSet/>
      <dgm:spPr/>
      <dgm:t>
        <a:bodyPr/>
        <a:lstStyle/>
        <a:p>
          <a:pPr>
            <a:defRPr cap="all"/>
          </a:pPr>
          <a:r>
            <a:rPr lang="en-US" dirty="0"/>
            <a:t>1:00-1:45pm (Part 1)  </a:t>
          </a:r>
        </a:p>
      </dgm:t>
    </dgm:pt>
    <dgm:pt modelId="{C5AAF624-80D7-4728-834F-B7C6FE95092F}" type="parTrans" cxnId="{0BA16869-E0D5-4A77-9142-25DBDB6E4923}">
      <dgm:prSet/>
      <dgm:spPr/>
      <dgm:t>
        <a:bodyPr/>
        <a:lstStyle/>
        <a:p>
          <a:endParaRPr lang="en-US"/>
        </a:p>
      </dgm:t>
    </dgm:pt>
    <dgm:pt modelId="{7603ADA5-20EE-4782-8EA0-813C7FFF30FC}" type="sibTrans" cxnId="{0BA16869-E0D5-4A77-9142-25DBDB6E4923}">
      <dgm:prSet/>
      <dgm:spPr/>
      <dgm:t>
        <a:bodyPr/>
        <a:lstStyle/>
        <a:p>
          <a:endParaRPr lang="en-US"/>
        </a:p>
      </dgm:t>
    </dgm:pt>
    <dgm:pt modelId="{AA7088CE-02D1-42B4-A6E4-908F3D9B92D2}">
      <dgm:prSet/>
      <dgm:spPr/>
      <dgm:t>
        <a:bodyPr/>
        <a:lstStyle/>
        <a:p>
          <a:pPr>
            <a:defRPr cap="all"/>
          </a:pPr>
          <a:r>
            <a:rPr lang="en-US"/>
            <a:t>15 min break</a:t>
          </a:r>
        </a:p>
      </dgm:t>
    </dgm:pt>
    <dgm:pt modelId="{BD4FD140-114F-461E-BBD1-84E188CC16C5}" type="parTrans" cxnId="{CF72D60A-D3D2-4A2A-AA3D-58E03C07360B}">
      <dgm:prSet/>
      <dgm:spPr/>
      <dgm:t>
        <a:bodyPr/>
        <a:lstStyle/>
        <a:p>
          <a:endParaRPr lang="en-US"/>
        </a:p>
      </dgm:t>
    </dgm:pt>
    <dgm:pt modelId="{701B1A98-187F-4E40-BC91-C579E7306677}" type="sibTrans" cxnId="{CF72D60A-D3D2-4A2A-AA3D-58E03C07360B}">
      <dgm:prSet/>
      <dgm:spPr/>
      <dgm:t>
        <a:bodyPr/>
        <a:lstStyle/>
        <a:p>
          <a:endParaRPr lang="en-US"/>
        </a:p>
      </dgm:t>
    </dgm:pt>
    <dgm:pt modelId="{C3F985C9-881A-4D3A-95C3-1D448A708012}">
      <dgm:prSet/>
      <dgm:spPr/>
      <dgm:t>
        <a:bodyPr/>
        <a:lstStyle/>
        <a:p>
          <a:pPr>
            <a:defRPr cap="all"/>
          </a:pPr>
          <a:r>
            <a:rPr lang="en-US" dirty="0"/>
            <a:t>2:00-2:45pm (Part 2) </a:t>
          </a:r>
        </a:p>
      </dgm:t>
    </dgm:pt>
    <dgm:pt modelId="{70782514-E695-494A-A538-5A887BC5F493}" type="parTrans" cxnId="{85A5E01F-C8FA-4FAD-9084-9D0A0780FD67}">
      <dgm:prSet/>
      <dgm:spPr/>
      <dgm:t>
        <a:bodyPr/>
        <a:lstStyle/>
        <a:p>
          <a:endParaRPr lang="en-US"/>
        </a:p>
      </dgm:t>
    </dgm:pt>
    <dgm:pt modelId="{FD64E41C-B8D1-48C6-9B52-E7566546AC0B}" type="sibTrans" cxnId="{85A5E01F-C8FA-4FAD-9084-9D0A0780FD67}">
      <dgm:prSet/>
      <dgm:spPr/>
      <dgm:t>
        <a:bodyPr/>
        <a:lstStyle/>
        <a:p>
          <a:endParaRPr lang="en-US"/>
        </a:p>
      </dgm:t>
    </dgm:pt>
    <dgm:pt modelId="{887ACE0C-7EC7-49AD-8333-AF1F7B91DEAC}" type="pres">
      <dgm:prSet presAssocID="{DF710113-57BC-407D-B8E8-30923DADB65F}" presName="root" presStyleCnt="0">
        <dgm:presLayoutVars>
          <dgm:dir/>
          <dgm:resizeHandles val="exact"/>
        </dgm:presLayoutVars>
      </dgm:prSet>
      <dgm:spPr/>
    </dgm:pt>
    <dgm:pt modelId="{B06719A4-2987-4F56-8733-6DEDF3613F36}" type="pres">
      <dgm:prSet presAssocID="{FC4F96E1-EBB9-4C50-88F2-DA3F15AFA6AF}" presName="compNode" presStyleCnt="0"/>
      <dgm:spPr/>
    </dgm:pt>
    <dgm:pt modelId="{FD64746D-61FD-47D6-B9A1-80A0518EDF98}" type="pres">
      <dgm:prSet presAssocID="{FC4F96E1-EBB9-4C50-88F2-DA3F15AFA6AF}" presName="iconBgRect" presStyleLbl="bgShp" presStyleIdx="0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0C93172C-CCF7-4251-AA19-2BB9B59A95A0}" type="pres">
      <dgm:prSet presAssocID="{FC4F96E1-EBB9-4C50-88F2-DA3F15AFA6AF}" presName="iconRect" presStyleLbl="node1" presStyleIdx="0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Handshake"/>
        </a:ext>
      </dgm:extLst>
    </dgm:pt>
    <dgm:pt modelId="{322ADFC7-9388-4052-96C0-0F21FEB9C5EC}" type="pres">
      <dgm:prSet presAssocID="{FC4F96E1-EBB9-4C50-88F2-DA3F15AFA6AF}" presName="spaceRect" presStyleCnt="0"/>
      <dgm:spPr/>
    </dgm:pt>
    <dgm:pt modelId="{88349E13-6333-47F8-806D-9FFDB8EAD13D}" type="pres">
      <dgm:prSet presAssocID="{FC4F96E1-EBB9-4C50-88F2-DA3F15AFA6AF}" presName="textRect" presStyleLbl="revTx" presStyleIdx="0" presStyleCnt="3">
        <dgm:presLayoutVars>
          <dgm:chMax val="1"/>
          <dgm:chPref val="1"/>
        </dgm:presLayoutVars>
      </dgm:prSet>
      <dgm:spPr/>
    </dgm:pt>
    <dgm:pt modelId="{EA271CEC-206B-4C30-A039-916A43A21964}" type="pres">
      <dgm:prSet presAssocID="{7603ADA5-20EE-4782-8EA0-813C7FFF30FC}" presName="sibTrans" presStyleCnt="0"/>
      <dgm:spPr/>
    </dgm:pt>
    <dgm:pt modelId="{DF84119C-06AB-4109-AFF1-169886F58250}" type="pres">
      <dgm:prSet presAssocID="{AA7088CE-02D1-42B4-A6E4-908F3D9B92D2}" presName="compNode" presStyleCnt="0"/>
      <dgm:spPr/>
    </dgm:pt>
    <dgm:pt modelId="{3F4F6B17-E768-4DE8-9E5A-A28CBF22BA73}" type="pres">
      <dgm:prSet presAssocID="{AA7088CE-02D1-42B4-A6E4-908F3D9B92D2}" presName="iconBgRect" presStyleLbl="bgShp" presStyleIdx="1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ACC870E8-5ACC-4C69-B452-5FA7056CAE3D}" type="pres">
      <dgm:prSet presAssocID="{AA7088CE-02D1-42B4-A6E4-908F3D9B92D2}" presName="iconRect" presStyleLbl="node1" presStyleIdx="1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Coffee"/>
        </a:ext>
      </dgm:extLst>
    </dgm:pt>
    <dgm:pt modelId="{36028F25-586F-4F5C-98E3-C244FE373FCA}" type="pres">
      <dgm:prSet presAssocID="{AA7088CE-02D1-42B4-A6E4-908F3D9B92D2}" presName="spaceRect" presStyleCnt="0"/>
      <dgm:spPr/>
    </dgm:pt>
    <dgm:pt modelId="{A7D61525-7E34-4698-81B1-EA4FE1186EF4}" type="pres">
      <dgm:prSet presAssocID="{AA7088CE-02D1-42B4-A6E4-908F3D9B92D2}" presName="textRect" presStyleLbl="revTx" presStyleIdx="1" presStyleCnt="3">
        <dgm:presLayoutVars>
          <dgm:chMax val="1"/>
          <dgm:chPref val="1"/>
        </dgm:presLayoutVars>
      </dgm:prSet>
      <dgm:spPr/>
    </dgm:pt>
    <dgm:pt modelId="{1A0D783E-6CD0-4A27-884D-FEEADBAEF3BC}" type="pres">
      <dgm:prSet presAssocID="{701B1A98-187F-4E40-BC91-C579E7306677}" presName="sibTrans" presStyleCnt="0"/>
      <dgm:spPr/>
    </dgm:pt>
    <dgm:pt modelId="{8DB0D992-847C-403E-BA1B-D34C3D25DDBA}" type="pres">
      <dgm:prSet presAssocID="{C3F985C9-881A-4D3A-95C3-1D448A708012}" presName="compNode" presStyleCnt="0"/>
      <dgm:spPr/>
    </dgm:pt>
    <dgm:pt modelId="{25DE5CAA-4DD4-421C-9412-62AC1811F68B}" type="pres">
      <dgm:prSet presAssocID="{C3F985C9-881A-4D3A-95C3-1D448A708012}" presName="iconBgRect" presStyleLbl="bgShp" presStyleIdx="2" presStyleCnt="3"/>
      <dgm:spPr>
        <a:prstGeom prst="round2DiagRect">
          <a:avLst>
            <a:gd name="adj1" fmla="val 29727"/>
            <a:gd name="adj2" fmla="val 0"/>
          </a:avLst>
        </a:prstGeom>
      </dgm:spPr>
    </dgm:pt>
    <dgm:pt modelId="{EFB05257-BCA1-44D9-AD9D-6A827A37E007}" type="pres">
      <dgm:prSet presAssocID="{C3F985C9-881A-4D3A-95C3-1D448A708012}" presName="iconRect" presStyleLbl="node1" presStyleIdx="2" presStyleCnt="3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Bike"/>
        </a:ext>
      </dgm:extLst>
    </dgm:pt>
    <dgm:pt modelId="{DD842DA8-8C87-4EA0-AA0E-AE3CE46E7FD1}" type="pres">
      <dgm:prSet presAssocID="{C3F985C9-881A-4D3A-95C3-1D448A708012}" presName="spaceRect" presStyleCnt="0"/>
      <dgm:spPr/>
    </dgm:pt>
    <dgm:pt modelId="{264EAEFD-4EEC-4394-A599-50AB53209C6A}" type="pres">
      <dgm:prSet presAssocID="{C3F985C9-881A-4D3A-95C3-1D448A708012}" presName="textRect" presStyleLbl="revTx" presStyleIdx="2" presStyleCnt="3">
        <dgm:presLayoutVars>
          <dgm:chMax val="1"/>
          <dgm:chPref val="1"/>
        </dgm:presLayoutVars>
      </dgm:prSet>
      <dgm:spPr/>
    </dgm:pt>
  </dgm:ptLst>
  <dgm:cxnLst>
    <dgm:cxn modelId="{CF72D60A-D3D2-4A2A-AA3D-58E03C07360B}" srcId="{DF710113-57BC-407D-B8E8-30923DADB65F}" destId="{AA7088CE-02D1-42B4-A6E4-908F3D9B92D2}" srcOrd="1" destOrd="0" parTransId="{BD4FD140-114F-461E-BBD1-84E188CC16C5}" sibTransId="{701B1A98-187F-4E40-BC91-C579E7306677}"/>
    <dgm:cxn modelId="{85A5E01F-C8FA-4FAD-9084-9D0A0780FD67}" srcId="{DF710113-57BC-407D-B8E8-30923DADB65F}" destId="{C3F985C9-881A-4D3A-95C3-1D448A708012}" srcOrd="2" destOrd="0" parTransId="{70782514-E695-494A-A538-5A887BC5F493}" sibTransId="{FD64E41C-B8D1-48C6-9B52-E7566546AC0B}"/>
    <dgm:cxn modelId="{0BA16869-E0D5-4A77-9142-25DBDB6E4923}" srcId="{DF710113-57BC-407D-B8E8-30923DADB65F}" destId="{FC4F96E1-EBB9-4C50-88F2-DA3F15AFA6AF}" srcOrd="0" destOrd="0" parTransId="{C5AAF624-80D7-4728-834F-B7C6FE95092F}" sibTransId="{7603ADA5-20EE-4782-8EA0-813C7FFF30FC}"/>
    <dgm:cxn modelId="{F04ABA4E-5C24-47E9-867A-729F7312EFA7}" type="presOf" srcId="{AA7088CE-02D1-42B4-A6E4-908F3D9B92D2}" destId="{A7D61525-7E34-4698-81B1-EA4FE1186EF4}" srcOrd="0" destOrd="0" presId="urn:microsoft.com/office/officeart/2018/5/layout/IconLeafLabelList"/>
    <dgm:cxn modelId="{9BFE0487-67E2-4755-B760-3BEE775C4EAA}" type="presOf" srcId="{FC4F96E1-EBB9-4C50-88F2-DA3F15AFA6AF}" destId="{88349E13-6333-47F8-806D-9FFDB8EAD13D}" srcOrd="0" destOrd="0" presId="urn:microsoft.com/office/officeart/2018/5/layout/IconLeafLabelList"/>
    <dgm:cxn modelId="{0B842088-B631-4B94-B058-841CFB8CCDEB}" type="presOf" srcId="{C3F985C9-881A-4D3A-95C3-1D448A708012}" destId="{264EAEFD-4EEC-4394-A599-50AB53209C6A}" srcOrd="0" destOrd="0" presId="urn:microsoft.com/office/officeart/2018/5/layout/IconLeafLabelList"/>
    <dgm:cxn modelId="{1BBCF195-C6FA-4F66-B053-859F6D6666E8}" type="presOf" srcId="{DF710113-57BC-407D-B8E8-30923DADB65F}" destId="{887ACE0C-7EC7-49AD-8333-AF1F7B91DEAC}" srcOrd="0" destOrd="0" presId="urn:microsoft.com/office/officeart/2018/5/layout/IconLeafLabelList"/>
    <dgm:cxn modelId="{48C16FDC-520D-4FF6-9799-4CE70990C62C}" type="presParOf" srcId="{887ACE0C-7EC7-49AD-8333-AF1F7B91DEAC}" destId="{B06719A4-2987-4F56-8733-6DEDF3613F36}" srcOrd="0" destOrd="0" presId="urn:microsoft.com/office/officeart/2018/5/layout/IconLeafLabelList"/>
    <dgm:cxn modelId="{60F20735-BC5D-401C-B930-F95681B8376A}" type="presParOf" srcId="{B06719A4-2987-4F56-8733-6DEDF3613F36}" destId="{FD64746D-61FD-47D6-B9A1-80A0518EDF98}" srcOrd="0" destOrd="0" presId="urn:microsoft.com/office/officeart/2018/5/layout/IconLeafLabelList"/>
    <dgm:cxn modelId="{7472075B-6FFC-49A9-B54C-243AE84344DD}" type="presParOf" srcId="{B06719A4-2987-4F56-8733-6DEDF3613F36}" destId="{0C93172C-CCF7-4251-AA19-2BB9B59A95A0}" srcOrd="1" destOrd="0" presId="urn:microsoft.com/office/officeart/2018/5/layout/IconLeafLabelList"/>
    <dgm:cxn modelId="{CBE371B3-1E5F-4D8D-841E-E8FCA4B28FC3}" type="presParOf" srcId="{B06719A4-2987-4F56-8733-6DEDF3613F36}" destId="{322ADFC7-9388-4052-96C0-0F21FEB9C5EC}" srcOrd="2" destOrd="0" presId="urn:microsoft.com/office/officeart/2018/5/layout/IconLeafLabelList"/>
    <dgm:cxn modelId="{A2339979-DF3C-4858-850C-1302A5E4B5F2}" type="presParOf" srcId="{B06719A4-2987-4F56-8733-6DEDF3613F36}" destId="{88349E13-6333-47F8-806D-9FFDB8EAD13D}" srcOrd="3" destOrd="0" presId="urn:microsoft.com/office/officeart/2018/5/layout/IconLeafLabelList"/>
    <dgm:cxn modelId="{4A288E7B-4EFA-48AA-86F2-C061468BBB1B}" type="presParOf" srcId="{887ACE0C-7EC7-49AD-8333-AF1F7B91DEAC}" destId="{EA271CEC-206B-4C30-A039-916A43A21964}" srcOrd="1" destOrd="0" presId="urn:microsoft.com/office/officeart/2018/5/layout/IconLeafLabelList"/>
    <dgm:cxn modelId="{CEDAFA65-DD62-4F8A-BD14-765663D7D6C1}" type="presParOf" srcId="{887ACE0C-7EC7-49AD-8333-AF1F7B91DEAC}" destId="{DF84119C-06AB-4109-AFF1-169886F58250}" srcOrd="2" destOrd="0" presId="urn:microsoft.com/office/officeart/2018/5/layout/IconLeafLabelList"/>
    <dgm:cxn modelId="{FED1ECFF-8712-432A-953A-908CB0A3D2E9}" type="presParOf" srcId="{DF84119C-06AB-4109-AFF1-169886F58250}" destId="{3F4F6B17-E768-4DE8-9E5A-A28CBF22BA73}" srcOrd="0" destOrd="0" presId="urn:microsoft.com/office/officeart/2018/5/layout/IconLeafLabelList"/>
    <dgm:cxn modelId="{989BCCC0-224A-49BC-96AA-5DC600EAFC48}" type="presParOf" srcId="{DF84119C-06AB-4109-AFF1-169886F58250}" destId="{ACC870E8-5ACC-4C69-B452-5FA7056CAE3D}" srcOrd="1" destOrd="0" presId="urn:microsoft.com/office/officeart/2018/5/layout/IconLeafLabelList"/>
    <dgm:cxn modelId="{3D8226B2-6691-4DBD-A67E-DA1A54FE27A7}" type="presParOf" srcId="{DF84119C-06AB-4109-AFF1-169886F58250}" destId="{36028F25-586F-4F5C-98E3-C244FE373FCA}" srcOrd="2" destOrd="0" presId="urn:microsoft.com/office/officeart/2018/5/layout/IconLeafLabelList"/>
    <dgm:cxn modelId="{D6B27B9E-AB36-4840-8136-753FAE7B466B}" type="presParOf" srcId="{DF84119C-06AB-4109-AFF1-169886F58250}" destId="{A7D61525-7E34-4698-81B1-EA4FE1186EF4}" srcOrd="3" destOrd="0" presId="urn:microsoft.com/office/officeart/2018/5/layout/IconLeafLabelList"/>
    <dgm:cxn modelId="{96B9B8C4-CE0F-4B73-95E2-37D38D1C6EA3}" type="presParOf" srcId="{887ACE0C-7EC7-49AD-8333-AF1F7B91DEAC}" destId="{1A0D783E-6CD0-4A27-884D-FEEADBAEF3BC}" srcOrd="3" destOrd="0" presId="urn:microsoft.com/office/officeart/2018/5/layout/IconLeafLabelList"/>
    <dgm:cxn modelId="{4E15FBB6-1F19-4C43-94C9-BF4C09103F1D}" type="presParOf" srcId="{887ACE0C-7EC7-49AD-8333-AF1F7B91DEAC}" destId="{8DB0D992-847C-403E-BA1B-D34C3D25DDBA}" srcOrd="4" destOrd="0" presId="urn:microsoft.com/office/officeart/2018/5/layout/IconLeafLabelList"/>
    <dgm:cxn modelId="{34C136CD-8DDB-4834-AA72-54B2AA374BDE}" type="presParOf" srcId="{8DB0D992-847C-403E-BA1B-D34C3D25DDBA}" destId="{25DE5CAA-4DD4-421C-9412-62AC1811F68B}" srcOrd="0" destOrd="0" presId="urn:microsoft.com/office/officeart/2018/5/layout/IconLeafLabelList"/>
    <dgm:cxn modelId="{E0EE5FE5-7221-4733-970C-5A791FED238B}" type="presParOf" srcId="{8DB0D992-847C-403E-BA1B-D34C3D25DDBA}" destId="{EFB05257-BCA1-44D9-AD9D-6A827A37E007}" srcOrd="1" destOrd="0" presId="urn:microsoft.com/office/officeart/2018/5/layout/IconLeafLabelList"/>
    <dgm:cxn modelId="{8237BA03-F731-4ED3-8FFC-22ED2218B596}" type="presParOf" srcId="{8DB0D992-847C-403E-BA1B-D34C3D25DDBA}" destId="{DD842DA8-8C87-4EA0-AA0E-AE3CE46E7FD1}" srcOrd="2" destOrd="0" presId="urn:microsoft.com/office/officeart/2018/5/layout/IconLeafLabelList"/>
    <dgm:cxn modelId="{E89C36D6-F60E-462A-A1FC-C321B90F6FFB}" type="presParOf" srcId="{8DB0D992-847C-403E-BA1B-D34C3D25DDBA}" destId="{264EAEFD-4EEC-4394-A599-50AB53209C6A}" srcOrd="3" destOrd="0" presId="urn:microsoft.com/office/officeart/2018/5/layout/IconLeafLabel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0A8EB7AD-0B2D-44D6-B92D-3AB914B9C163}" type="doc">
      <dgm:prSet loTypeId="urn:microsoft.com/office/officeart/2016/7/layout/HorizontalActionList" loCatId="List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53E425FF-3A58-405B-9ED2-750CC9B85480}">
      <dgm:prSet/>
      <dgm:spPr/>
      <dgm:t>
        <a:bodyPr/>
        <a:lstStyle/>
        <a:p>
          <a:r>
            <a:rPr lang="en-US"/>
            <a:t>Explain</a:t>
          </a:r>
        </a:p>
      </dgm:t>
    </dgm:pt>
    <dgm:pt modelId="{981570DE-DB8E-43D1-BE06-D7F4807A11A4}" type="parTrans" cxnId="{AB71B5FA-DDA0-4048-BFAC-BEAA130D9562}">
      <dgm:prSet/>
      <dgm:spPr/>
      <dgm:t>
        <a:bodyPr/>
        <a:lstStyle/>
        <a:p>
          <a:endParaRPr lang="en-US"/>
        </a:p>
      </dgm:t>
    </dgm:pt>
    <dgm:pt modelId="{A67F1540-F1A7-4C16-AFF4-6A496001C57A}" type="sibTrans" cxnId="{AB71B5FA-DDA0-4048-BFAC-BEAA130D9562}">
      <dgm:prSet/>
      <dgm:spPr/>
      <dgm:t>
        <a:bodyPr/>
        <a:lstStyle/>
        <a:p>
          <a:endParaRPr lang="en-US"/>
        </a:p>
      </dgm:t>
    </dgm:pt>
    <dgm:pt modelId="{34476085-8724-45B3-931F-78331F41EC13}">
      <dgm:prSet/>
      <dgm:spPr/>
      <dgm:t>
        <a:bodyPr/>
        <a:lstStyle/>
        <a:p>
          <a:r>
            <a:rPr lang="en-US"/>
            <a:t>Explain how community and youth participatory research approaches can be used to address achievement and wellness gaps.</a:t>
          </a:r>
        </a:p>
      </dgm:t>
    </dgm:pt>
    <dgm:pt modelId="{69F794D3-7B48-450E-94CD-EA04C513D897}" type="parTrans" cxnId="{6116C1BD-6233-472B-82A0-C01160B7DB61}">
      <dgm:prSet/>
      <dgm:spPr/>
      <dgm:t>
        <a:bodyPr/>
        <a:lstStyle/>
        <a:p>
          <a:endParaRPr lang="en-US"/>
        </a:p>
      </dgm:t>
    </dgm:pt>
    <dgm:pt modelId="{168FF9A0-12D5-4B91-83D7-76E330886680}" type="sibTrans" cxnId="{6116C1BD-6233-472B-82A0-C01160B7DB61}">
      <dgm:prSet/>
      <dgm:spPr/>
      <dgm:t>
        <a:bodyPr/>
        <a:lstStyle/>
        <a:p>
          <a:endParaRPr lang="en-US"/>
        </a:p>
      </dgm:t>
    </dgm:pt>
    <dgm:pt modelId="{4B125371-B9BE-4658-87FB-FBF506DD6C48}">
      <dgm:prSet/>
      <dgm:spPr/>
      <dgm:t>
        <a:bodyPr/>
        <a:lstStyle/>
        <a:p>
          <a:r>
            <a:rPr lang="en-US"/>
            <a:t>Practice</a:t>
          </a:r>
        </a:p>
      </dgm:t>
    </dgm:pt>
    <dgm:pt modelId="{5B04F329-CD61-4CA0-86E0-5A877AE4A778}" type="parTrans" cxnId="{39B013F3-96B3-4D36-B8CA-BD2F6C5C319E}">
      <dgm:prSet/>
      <dgm:spPr/>
      <dgm:t>
        <a:bodyPr/>
        <a:lstStyle/>
        <a:p>
          <a:endParaRPr lang="en-US"/>
        </a:p>
      </dgm:t>
    </dgm:pt>
    <dgm:pt modelId="{294A25B8-30AD-403F-8386-CB2FA4B47E90}" type="sibTrans" cxnId="{39B013F3-96B3-4D36-B8CA-BD2F6C5C319E}">
      <dgm:prSet/>
      <dgm:spPr/>
      <dgm:t>
        <a:bodyPr/>
        <a:lstStyle/>
        <a:p>
          <a:endParaRPr lang="en-US"/>
        </a:p>
      </dgm:t>
    </dgm:pt>
    <dgm:pt modelId="{8F99A22B-CE52-41C4-9986-E9181FB50A24}">
      <dgm:prSet/>
      <dgm:spPr/>
      <dgm:t>
        <a:bodyPr/>
        <a:lstStyle/>
        <a:p>
          <a:r>
            <a:rPr lang="en-US"/>
            <a:t>Practice activities to include students and community stakeholders in creating sustainable culturally-relevant change.</a:t>
          </a:r>
        </a:p>
      </dgm:t>
    </dgm:pt>
    <dgm:pt modelId="{14CBDB5B-8DE4-416B-95CE-404521A19282}" type="parTrans" cxnId="{64770FE5-8A34-44F0-A7EE-1301B9D1BDB8}">
      <dgm:prSet/>
      <dgm:spPr/>
      <dgm:t>
        <a:bodyPr/>
        <a:lstStyle/>
        <a:p>
          <a:endParaRPr lang="en-US"/>
        </a:p>
      </dgm:t>
    </dgm:pt>
    <dgm:pt modelId="{68A8F7DA-3861-49AE-BFC3-E8FB5523CE9B}" type="sibTrans" cxnId="{64770FE5-8A34-44F0-A7EE-1301B9D1BDB8}">
      <dgm:prSet/>
      <dgm:spPr/>
      <dgm:t>
        <a:bodyPr/>
        <a:lstStyle/>
        <a:p>
          <a:endParaRPr lang="en-US"/>
        </a:p>
      </dgm:t>
    </dgm:pt>
    <dgm:pt modelId="{CBB46F7C-C199-4B23-9A09-B25D0FB38C4A}">
      <dgm:prSet/>
      <dgm:spPr/>
      <dgm:t>
        <a:bodyPr/>
        <a:lstStyle/>
        <a:p>
          <a:r>
            <a:rPr lang="en-US"/>
            <a:t>Describe</a:t>
          </a:r>
        </a:p>
      </dgm:t>
    </dgm:pt>
    <dgm:pt modelId="{1DF2AF7A-BFCB-49DA-A873-C7ED1A4C333F}" type="parTrans" cxnId="{4406032E-4C6F-4704-8D30-8A7E179925FC}">
      <dgm:prSet/>
      <dgm:spPr/>
      <dgm:t>
        <a:bodyPr/>
        <a:lstStyle/>
        <a:p>
          <a:endParaRPr lang="en-US"/>
        </a:p>
      </dgm:t>
    </dgm:pt>
    <dgm:pt modelId="{86ACFAC5-EDEF-45A8-A389-F67545B2A4D6}" type="sibTrans" cxnId="{4406032E-4C6F-4704-8D30-8A7E179925FC}">
      <dgm:prSet/>
      <dgm:spPr/>
      <dgm:t>
        <a:bodyPr/>
        <a:lstStyle/>
        <a:p>
          <a:endParaRPr lang="en-US"/>
        </a:p>
      </dgm:t>
    </dgm:pt>
    <dgm:pt modelId="{D8B4677D-EA07-4197-AE12-A2B3EAE736B8}">
      <dgm:prSet/>
      <dgm:spPr/>
      <dgm:t>
        <a:bodyPr/>
        <a:lstStyle/>
        <a:p>
          <a:r>
            <a:rPr lang="en-US"/>
            <a:t>Describe how they will incorporate participatory practices within their schools to foster safer and more inclusive environments.</a:t>
          </a:r>
        </a:p>
      </dgm:t>
    </dgm:pt>
    <dgm:pt modelId="{C8C91753-22F6-451D-B5C5-D4A6012A8F10}" type="parTrans" cxnId="{3CB0F52C-076E-4129-B04A-E6DA4F0C4665}">
      <dgm:prSet/>
      <dgm:spPr/>
      <dgm:t>
        <a:bodyPr/>
        <a:lstStyle/>
        <a:p>
          <a:endParaRPr lang="en-US"/>
        </a:p>
      </dgm:t>
    </dgm:pt>
    <dgm:pt modelId="{30CEE53E-CEAF-47D0-86C3-EB7678AE43FA}" type="sibTrans" cxnId="{3CB0F52C-076E-4129-B04A-E6DA4F0C4665}">
      <dgm:prSet/>
      <dgm:spPr/>
      <dgm:t>
        <a:bodyPr/>
        <a:lstStyle/>
        <a:p>
          <a:endParaRPr lang="en-US"/>
        </a:p>
      </dgm:t>
    </dgm:pt>
    <dgm:pt modelId="{2C0BAFEE-0C44-4832-BC68-319CA20E78CB}" type="pres">
      <dgm:prSet presAssocID="{0A8EB7AD-0B2D-44D6-B92D-3AB914B9C163}" presName="Name0" presStyleCnt="0">
        <dgm:presLayoutVars>
          <dgm:dir/>
          <dgm:animLvl val="lvl"/>
          <dgm:resizeHandles val="exact"/>
        </dgm:presLayoutVars>
      </dgm:prSet>
      <dgm:spPr/>
    </dgm:pt>
    <dgm:pt modelId="{93F0E9DA-3519-4475-BDBD-8ADAFA97AF1A}" type="pres">
      <dgm:prSet presAssocID="{53E425FF-3A58-405B-9ED2-750CC9B85480}" presName="composite" presStyleCnt="0"/>
      <dgm:spPr/>
    </dgm:pt>
    <dgm:pt modelId="{B27EB0C0-7C23-4DE0-B91A-57882B2F024A}" type="pres">
      <dgm:prSet presAssocID="{53E425FF-3A58-405B-9ED2-750CC9B85480}" presName="parTx" presStyleLbl="alignNode1" presStyleIdx="0" presStyleCnt="3">
        <dgm:presLayoutVars>
          <dgm:chMax val="0"/>
          <dgm:chPref val="0"/>
        </dgm:presLayoutVars>
      </dgm:prSet>
      <dgm:spPr/>
    </dgm:pt>
    <dgm:pt modelId="{C30B1806-4913-4D8F-B57F-942F7C84F81D}" type="pres">
      <dgm:prSet presAssocID="{53E425FF-3A58-405B-9ED2-750CC9B85480}" presName="desTx" presStyleLbl="alignAccFollowNode1" presStyleIdx="0" presStyleCnt="3">
        <dgm:presLayoutVars/>
      </dgm:prSet>
      <dgm:spPr/>
    </dgm:pt>
    <dgm:pt modelId="{45282077-9784-4417-AC0F-3D654C66CA74}" type="pres">
      <dgm:prSet presAssocID="{A67F1540-F1A7-4C16-AFF4-6A496001C57A}" presName="space" presStyleCnt="0"/>
      <dgm:spPr/>
    </dgm:pt>
    <dgm:pt modelId="{E630A4B3-E7C9-4A6A-B190-A9A8505EE234}" type="pres">
      <dgm:prSet presAssocID="{4B125371-B9BE-4658-87FB-FBF506DD6C48}" presName="composite" presStyleCnt="0"/>
      <dgm:spPr/>
    </dgm:pt>
    <dgm:pt modelId="{BB614B33-87B9-49B6-82CC-22E1FDD863E1}" type="pres">
      <dgm:prSet presAssocID="{4B125371-B9BE-4658-87FB-FBF506DD6C48}" presName="parTx" presStyleLbl="alignNode1" presStyleIdx="1" presStyleCnt="3">
        <dgm:presLayoutVars>
          <dgm:chMax val="0"/>
          <dgm:chPref val="0"/>
        </dgm:presLayoutVars>
      </dgm:prSet>
      <dgm:spPr/>
    </dgm:pt>
    <dgm:pt modelId="{A80802AB-2272-4962-81AF-71052F229A6F}" type="pres">
      <dgm:prSet presAssocID="{4B125371-B9BE-4658-87FB-FBF506DD6C48}" presName="desTx" presStyleLbl="alignAccFollowNode1" presStyleIdx="1" presStyleCnt="3">
        <dgm:presLayoutVars/>
      </dgm:prSet>
      <dgm:spPr/>
    </dgm:pt>
    <dgm:pt modelId="{05FCC1CD-8D77-46F1-9039-8DE411F331B0}" type="pres">
      <dgm:prSet presAssocID="{294A25B8-30AD-403F-8386-CB2FA4B47E90}" presName="space" presStyleCnt="0"/>
      <dgm:spPr/>
    </dgm:pt>
    <dgm:pt modelId="{63E2AEA1-26EC-4B67-B3AF-5EAA0669BFE2}" type="pres">
      <dgm:prSet presAssocID="{CBB46F7C-C199-4B23-9A09-B25D0FB38C4A}" presName="composite" presStyleCnt="0"/>
      <dgm:spPr/>
    </dgm:pt>
    <dgm:pt modelId="{2735308D-D1A0-4906-8AF2-A22EF56CB18F}" type="pres">
      <dgm:prSet presAssocID="{CBB46F7C-C199-4B23-9A09-B25D0FB38C4A}" presName="parTx" presStyleLbl="alignNode1" presStyleIdx="2" presStyleCnt="3">
        <dgm:presLayoutVars>
          <dgm:chMax val="0"/>
          <dgm:chPref val="0"/>
        </dgm:presLayoutVars>
      </dgm:prSet>
      <dgm:spPr/>
    </dgm:pt>
    <dgm:pt modelId="{C0D3F079-829B-4A69-854D-ED659419E5DB}" type="pres">
      <dgm:prSet presAssocID="{CBB46F7C-C199-4B23-9A09-B25D0FB38C4A}" presName="desTx" presStyleLbl="alignAccFollowNode1" presStyleIdx="2" presStyleCnt="3">
        <dgm:presLayoutVars/>
      </dgm:prSet>
      <dgm:spPr/>
    </dgm:pt>
  </dgm:ptLst>
  <dgm:cxnLst>
    <dgm:cxn modelId="{4AFB2F00-86FB-4BD8-8267-8EBE829E34F9}" type="presOf" srcId="{34476085-8724-45B3-931F-78331F41EC13}" destId="{C30B1806-4913-4D8F-B57F-942F7C84F81D}" srcOrd="0" destOrd="0" presId="urn:microsoft.com/office/officeart/2016/7/layout/HorizontalActionList"/>
    <dgm:cxn modelId="{BC65C92B-D036-4314-B1FC-2204B176FA05}" type="presOf" srcId="{53E425FF-3A58-405B-9ED2-750CC9B85480}" destId="{B27EB0C0-7C23-4DE0-B91A-57882B2F024A}" srcOrd="0" destOrd="0" presId="urn:microsoft.com/office/officeart/2016/7/layout/HorizontalActionList"/>
    <dgm:cxn modelId="{3CB0F52C-076E-4129-B04A-E6DA4F0C4665}" srcId="{CBB46F7C-C199-4B23-9A09-B25D0FB38C4A}" destId="{D8B4677D-EA07-4197-AE12-A2B3EAE736B8}" srcOrd="0" destOrd="0" parTransId="{C8C91753-22F6-451D-B5C5-D4A6012A8F10}" sibTransId="{30CEE53E-CEAF-47D0-86C3-EB7678AE43FA}"/>
    <dgm:cxn modelId="{4406032E-4C6F-4704-8D30-8A7E179925FC}" srcId="{0A8EB7AD-0B2D-44D6-B92D-3AB914B9C163}" destId="{CBB46F7C-C199-4B23-9A09-B25D0FB38C4A}" srcOrd="2" destOrd="0" parTransId="{1DF2AF7A-BFCB-49DA-A873-C7ED1A4C333F}" sibTransId="{86ACFAC5-EDEF-45A8-A389-F67545B2A4D6}"/>
    <dgm:cxn modelId="{F75EEB91-92BB-404A-969B-CE7DEC8746A1}" type="presOf" srcId="{CBB46F7C-C199-4B23-9A09-B25D0FB38C4A}" destId="{2735308D-D1A0-4906-8AF2-A22EF56CB18F}" srcOrd="0" destOrd="0" presId="urn:microsoft.com/office/officeart/2016/7/layout/HorizontalActionList"/>
    <dgm:cxn modelId="{EC510C95-BFF4-459F-A6C3-6129EDC9113A}" type="presOf" srcId="{4B125371-B9BE-4658-87FB-FBF506DD6C48}" destId="{BB614B33-87B9-49B6-82CC-22E1FDD863E1}" srcOrd="0" destOrd="0" presId="urn:microsoft.com/office/officeart/2016/7/layout/HorizontalActionList"/>
    <dgm:cxn modelId="{E62A98AA-CB1A-4CC7-A51B-D6E24016B43C}" type="presOf" srcId="{8F99A22B-CE52-41C4-9986-E9181FB50A24}" destId="{A80802AB-2272-4962-81AF-71052F229A6F}" srcOrd="0" destOrd="0" presId="urn:microsoft.com/office/officeart/2016/7/layout/HorizontalActionList"/>
    <dgm:cxn modelId="{6116C1BD-6233-472B-82A0-C01160B7DB61}" srcId="{53E425FF-3A58-405B-9ED2-750CC9B85480}" destId="{34476085-8724-45B3-931F-78331F41EC13}" srcOrd="0" destOrd="0" parTransId="{69F794D3-7B48-450E-94CD-EA04C513D897}" sibTransId="{168FF9A0-12D5-4B91-83D7-76E330886680}"/>
    <dgm:cxn modelId="{3F2715BE-7D15-4861-8860-AC4B034246A2}" type="presOf" srcId="{0A8EB7AD-0B2D-44D6-B92D-3AB914B9C163}" destId="{2C0BAFEE-0C44-4832-BC68-319CA20E78CB}" srcOrd="0" destOrd="0" presId="urn:microsoft.com/office/officeart/2016/7/layout/HorizontalActionList"/>
    <dgm:cxn modelId="{B77131D9-FABF-44DC-A9D1-27D1A08ED3BB}" type="presOf" srcId="{D8B4677D-EA07-4197-AE12-A2B3EAE736B8}" destId="{C0D3F079-829B-4A69-854D-ED659419E5DB}" srcOrd="0" destOrd="0" presId="urn:microsoft.com/office/officeart/2016/7/layout/HorizontalActionList"/>
    <dgm:cxn modelId="{64770FE5-8A34-44F0-A7EE-1301B9D1BDB8}" srcId="{4B125371-B9BE-4658-87FB-FBF506DD6C48}" destId="{8F99A22B-CE52-41C4-9986-E9181FB50A24}" srcOrd="0" destOrd="0" parTransId="{14CBDB5B-8DE4-416B-95CE-404521A19282}" sibTransId="{68A8F7DA-3861-49AE-BFC3-E8FB5523CE9B}"/>
    <dgm:cxn modelId="{39B013F3-96B3-4D36-B8CA-BD2F6C5C319E}" srcId="{0A8EB7AD-0B2D-44D6-B92D-3AB914B9C163}" destId="{4B125371-B9BE-4658-87FB-FBF506DD6C48}" srcOrd="1" destOrd="0" parTransId="{5B04F329-CD61-4CA0-86E0-5A877AE4A778}" sibTransId="{294A25B8-30AD-403F-8386-CB2FA4B47E90}"/>
    <dgm:cxn modelId="{AB71B5FA-DDA0-4048-BFAC-BEAA130D9562}" srcId="{0A8EB7AD-0B2D-44D6-B92D-3AB914B9C163}" destId="{53E425FF-3A58-405B-9ED2-750CC9B85480}" srcOrd="0" destOrd="0" parTransId="{981570DE-DB8E-43D1-BE06-D7F4807A11A4}" sibTransId="{A67F1540-F1A7-4C16-AFF4-6A496001C57A}"/>
    <dgm:cxn modelId="{AF856C30-476D-4891-A2F8-96816D331DF2}" type="presParOf" srcId="{2C0BAFEE-0C44-4832-BC68-319CA20E78CB}" destId="{93F0E9DA-3519-4475-BDBD-8ADAFA97AF1A}" srcOrd="0" destOrd="0" presId="urn:microsoft.com/office/officeart/2016/7/layout/HorizontalActionList"/>
    <dgm:cxn modelId="{49321686-D2B8-4899-B706-0C88130557DF}" type="presParOf" srcId="{93F0E9DA-3519-4475-BDBD-8ADAFA97AF1A}" destId="{B27EB0C0-7C23-4DE0-B91A-57882B2F024A}" srcOrd="0" destOrd="0" presId="urn:microsoft.com/office/officeart/2016/7/layout/HorizontalActionList"/>
    <dgm:cxn modelId="{FC14C629-04AE-4335-B201-18B1C6809293}" type="presParOf" srcId="{93F0E9DA-3519-4475-BDBD-8ADAFA97AF1A}" destId="{C30B1806-4913-4D8F-B57F-942F7C84F81D}" srcOrd="1" destOrd="0" presId="urn:microsoft.com/office/officeart/2016/7/layout/HorizontalActionList"/>
    <dgm:cxn modelId="{B795C4CD-1BC7-4819-9770-E9FEA725AB4A}" type="presParOf" srcId="{2C0BAFEE-0C44-4832-BC68-319CA20E78CB}" destId="{45282077-9784-4417-AC0F-3D654C66CA74}" srcOrd="1" destOrd="0" presId="urn:microsoft.com/office/officeart/2016/7/layout/HorizontalActionList"/>
    <dgm:cxn modelId="{DD8A8E6B-AA75-47B0-B3CA-1A091A964576}" type="presParOf" srcId="{2C0BAFEE-0C44-4832-BC68-319CA20E78CB}" destId="{E630A4B3-E7C9-4A6A-B190-A9A8505EE234}" srcOrd="2" destOrd="0" presId="urn:microsoft.com/office/officeart/2016/7/layout/HorizontalActionList"/>
    <dgm:cxn modelId="{FA65B874-37DD-4BC9-95D9-AE185BC35863}" type="presParOf" srcId="{E630A4B3-E7C9-4A6A-B190-A9A8505EE234}" destId="{BB614B33-87B9-49B6-82CC-22E1FDD863E1}" srcOrd="0" destOrd="0" presId="urn:microsoft.com/office/officeart/2016/7/layout/HorizontalActionList"/>
    <dgm:cxn modelId="{5F0480DA-1ED4-44DC-9E78-64A6DB1B5C28}" type="presParOf" srcId="{E630A4B3-E7C9-4A6A-B190-A9A8505EE234}" destId="{A80802AB-2272-4962-81AF-71052F229A6F}" srcOrd="1" destOrd="0" presId="urn:microsoft.com/office/officeart/2016/7/layout/HorizontalActionList"/>
    <dgm:cxn modelId="{03879054-B5A4-4530-8289-05C6EE911264}" type="presParOf" srcId="{2C0BAFEE-0C44-4832-BC68-319CA20E78CB}" destId="{05FCC1CD-8D77-46F1-9039-8DE411F331B0}" srcOrd="3" destOrd="0" presId="urn:microsoft.com/office/officeart/2016/7/layout/HorizontalActionList"/>
    <dgm:cxn modelId="{E6F77D3C-F0B4-4224-BAAE-5474E4FB54E4}" type="presParOf" srcId="{2C0BAFEE-0C44-4832-BC68-319CA20E78CB}" destId="{63E2AEA1-26EC-4B67-B3AF-5EAA0669BFE2}" srcOrd="4" destOrd="0" presId="urn:microsoft.com/office/officeart/2016/7/layout/HorizontalActionList"/>
    <dgm:cxn modelId="{F8DCED6E-6FB8-4C80-BFDF-F6F4B876DB9B}" type="presParOf" srcId="{63E2AEA1-26EC-4B67-B3AF-5EAA0669BFE2}" destId="{2735308D-D1A0-4906-8AF2-A22EF56CB18F}" srcOrd="0" destOrd="0" presId="urn:microsoft.com/office/officeart/2016/7/layout/HorizontalActionList"/>
    <dgm:cxn modelId="{03A816D5-A4D4-45CA-B4EE-C2F4309FE636}" type="presParOf" srcId="{63E2AEA1-26EC-4B67-B3AF-5EAA0669BFE2}" destId="{C0D3F079-829B-4A69-854D-ED659419E5DB}" srcOrd="1" destOrd="0" presId="urn:microsoft.com/office/officeart/2016/7/layout/HorizontalAction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06017D5-7DDE-4BF9-9640-37B037A52E70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/>
      <dgm:spPr/>
      <dgm:t>
        <a:bodyPr/>
        <a:lstStyle/>
        <a:p>
          <a:endParaRPr lang="en-US"/>
        </a:p>
      </dgm:t>
    </dgm:pt>
    <dgm:pt modelId="{E58E8091-6633-4C21-93C9-0B25C13C8A25}">
      <dgm:prSet/>
      <dgm:spPr/>
      <dgm:t>
        <a:bodyPr/>
        <a:lstStyle/>
        <a:p>
          <a:r>
            <a:rPr lang="en-US"/>
            <a:t>What keeps you up at night? </a:t>
          </a:r>
        </a:p>
      </dgm:t>
    </dgm:pt>
    <dgm:pt modelId="{B1952B18-8E92-423B-A499-3A52B39D8FB0}" type="parTrans" cxnId="{7CFC1B7D-3C30-4ADA-A188-EA0D4F482218}">
      <dgm:prSet/>
      <dgm:spPr/>
      <dgm:t>
        <a:bodyPr/>
        <a:lstStyle/>
        <a:p>
          <a:endParaRPr lang="en-US"/>
        </a:p>
      </dgm:t>
    </dgm:pt>
    <dgm:pt modelId="{4C3AA093-FEDD-4344-A038-270F27BEF0AB}" type="sibTrans" cxnId="{7CFC1B7D-3C30-4ADA-A188-EA0D4F482218}">
      <dgm:prSet/>
      <dgm:spPr/>
      <dgm:t>
        <a:bodyPr/>
        <a:lstStyle/>
        <a:p>
          <a:endParaRPr lang="en-US"/>
        </a:p>
      </dgm:t>
    </dgm:pt>
    <dgm:pt modelId="{92CA25A9-E02D-4591-AAA3-3F618C363EF5}">
      <dgm:prSet/>
      <dgm:spPr/>
      <dgm:t>
        <a:bodyPr/>
        <a:lstStyle/>
        <a:p>
          <a:r>
            <a:rPr lang="en-US"/>
            <a:t>What are you most proud of? </a:t>
          </a:r>
        </a:p>
      </dgm:t>
    </dgm:pt>
    <dgm:pt modelId="{C2811B25-8C53-4F43-A9F6-CE2140E14EE1}" type="parTrans" cxnId="{44D1A1F5-142C-4DEC-A188-F7EE6D71EE78}">
      <dgm:prSet/>
      <dgm:spPr/>
      <dgm:t>
        <a:bodyPr/>
        <a:lstStyle/>
        <a:p>
          <a:endParaRPr lang="en-US"/>
        </a:p>
      </dgm:t>
    </dgm:pt>
    <dgm:pt modelId="{5A3C1FC5-48F4-427D-BCBC-A79C0C18A125}" type="sibTrans" cxnId="{44D1A1F5-142C-4DEC-A188-F7EE6D71EE78}">
      <dgm:prSet/>
      <dgm:spPr/>
      <dgm:t>
        <a:bodyPr/>
        <a:lstStyle/>
        <a:p>
          <a:endParaRPr lang="en-US"/>
        </a:p>
      </dgm:t>
    </dgm:pt>
    <dgm:pt modelId="{240C2BD2-013B-4B44-8E02-9F4E12C85927}" type="pres">
      <dgm:prSet presAssocID="{906017D5-7DDE-4BF9-9640-37B037A52E70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B9A7E4F8-ABE0-4B9A-96D3-925FE139F357}" type="pres">
      <dgm:prSet presAssocID="{E58E8091-6633-4C21-93C9-0B25C13C8A25}" presName="hierRoot1" presStyleCnt="0"/>
      <dgm:spPr/>
    </dgm:pt>
    <dgm:pt modelId="{54E192C9-B1B8-4495-A79D-B3B0D604670E}" type="pres">
      <dgm:prSet presAssocID="{E58E8091-6633-4C21-93C9-0B25C13C8A25}" presName="composite" presStyleCnt="0"/>
      <dgm:spPr/>
    </dgm:pt>
    <dgm:pt modelId="{5EA618FC-8D34-4554-ABD1-72E68DC0C5D7}" type="pres">
      <dgm:prSet presAssocID="{E58E8091-6633-4C21-93C9-0B25C13C8A25}" presName="background" presStyleLbl="node0" presStyleIdx="0" presStyleCnt="2"/>
      <dgm:spPr/>
    </dgm:pt>
    <dgm:pt modelId="{925067C9-263A-475F-8DA2-5E0020895DAF}" type="pres">
      <dgm:prSet presAssocID="{E58E8091-6633-4C21-93C9-0B25C13C8A25}" presName="text" presStyleLbl="fgAcc0" presStyleIdx="0" presStyleCnt="2">
        <dgm:presLayoutVars>
          <dgm:chPref val="3"/>
        </dgm:presLayoutVars>
      </dgm:prSet>
      <dgm:spPr/>
    </dgm:pt>
    <dgm:pt modelId="{5F0D4DFD-0DC1-4C48-9EC1-4E11F709171C}" type="pres">
      <dgm:prSet presAssocID="{E58E8091-6633-4C21-93C9-0B25C13C8A25}" presName="hierChild2" presStyleCnt="0"/>
      <dgm:spPr/>
    </dgm:pt>
    <dgm:pt modelId="{057F96CF-F291-4EC1-8709-93FC8C5E64BB}" type="pres">
      <dgm:prSet presAssocID="{92CA25A9-E02D-4591-AAA3-3F618C363EF5}" presName="hierRoot1" presStyleCnt="0"/>
      <dgm:spPr/>
    </dgm:pt>
    <dgm:pt modelId="{3DF09312-186A-40B6-AE4B-79FB90CDCA4C}" type="pres">
      <dgm:prSet presAssocID="{92CA25A9-E02D-4591-AAA3-3F618C363EF5}" presName="composite" presStyleCnt="0"/>
      <dgm:spPr/>
    </dgm:pt>
    <dgm:pt modelId="{812FE5DC-5009-4B71-BF09-DC4047573623}" type="pres">
      <dgm:prSet presAssocID="{92CA25A9-E02D-4591-AAA3-3F618C363EF5}" presName="background" presStyleLbl="node0" presStyleIdx="1" presStyleCnt="2"/>
      <dgm:spPr/>
    </dgm:pt>
    <dgm:pt modelId="{0422C350-819B-464A-92B6-4568E6387DE4}" type="pres">
      <dgm:prSet presAssocID="{92CA25A9-E02D-4591-AAA3-3F618C363EF5}" presName="text" presStyleLbl="fgAcc0" presStyleIdx="1" presStyleCnt="2">
        <dgm:presLayoutVars>
          <dgm:chPref val="3"/>
        </dgm:presLayoutVars>
      </dgm:prSet>
      <dgm:spPr/>
    </dgm:pt>
    <dgm:pt modelId="{A3CCB746-13E6-405D-968C-2A70964EB06F}" type="pres">
      <dgm:prSet presAssocID="{92CA25A9-E02D-4591-AAA3-3F618C363EF5}" presName="hierChild2" presStyleCnt="0"/>
      <dgm:spPr/>
    </dgm:pt>
  </dgm:ptLst>
  <dgm:cxnLst>
    <dgm:cxn modelId="{8A103A04-ECC3-4E3A-8054-C84F195E57B3}" type="presOf" srcId="{92CA25A9-E02D-4591-AAA3-3F618C363EF5}" destId="{0422C350-819B-464A-92B6-4568E6387DE4}" srcOrd="0" destOrd="0" presId="urn:microsoft.com/office/officeart/2005/8/layout/hierarchy1"/>
    <dgm:cxn modelId="{37893E0C-F638-414E-81D9-08E079516312}" type="presOf" srcId="{906017D5-7DDE-4BF9-9640-37B037A52E70}" destId="{240C2BD2-013B-4B44-8E02-9F4E12C85927}" srcOrd="0" destOrd="0" presId="urn:microsoft.com/office/officeart/2005/8/layout/hierarchy1"/>
    <dgm:cxn modelId="{D9B8B91A-91F4-4CAF-8BB7-A98A634C1BD1}" type="presOf" srcId="{E58E8091-6633-4C21-93C9-0B25C13C8A25}" destId="{925067C9-263A-475F-8DA2-5E0020895DAF}" srcOrd="0" destOrd="0" presId="urn:microsoft.com/office/officeart/2005/8/layout/hierarchy1"/>
    <dgm:cxn modelId="{7CFC1B7D-3C30-4ADA-A188-EA0D4F482218}" srcId="{906017D5-7DDE-4BF9-9640-37B037A52E70}" destId="{E58E8091-6633-4C21-93C9-0B25C13C8A25}" srcOrd="0" destOrd="0" parTransId="{B1952B18-8E92-423B-A499-3A52B39D8FB0}" sibTransId="{4C3AA093-FEDD-4344-A038-270F27BEF0AB}"/>
    <dgm:cxn modelId="{44D1A1F5-142C-4DEC-A188-F7EE6D71EE78}" srcId="{906017D5-7DDE-4BF9-9640-37B037A52E70}" destId="{92CA25A9-E02D-4591-AAA3-3F618C363EF5}" srcOrd="1" destOrd="0" parTransId="{C2811B25-8C53-4F43-A9F6-CE2140E14EE1}" sibTransId="{5A3C1FC5-48F4-427D-BCBC-A79C0C18A125}"/>
    <dgm:cxn modelId="{8B998A34-5064-43A4-9AD1-D11255CAA77C}" type="presParOf" srcId="{240C2BD2-013B-4B44-8E02-9F4E12C85927}" destId="{B9A7E4F8-ABE0-4B9A-96D3-925FE139F357}" srcOrd="0" destOrd="0" presId="urn:microsoft.com/office/officeart/2005/8/layout/hierarchy1"/>
    <dgm:cxn modelId="{83884147-1954-4F83-9AD5-DC752156A518}" type="presParOf" srcId="{B9A7E4F8-ABE0-4B9A-96D3-925FE139F357}" destId="{54E192C9-B1B8-4495-A79D-B3B0D604670E}" srcOrd="0" destOrd="0" presId="urn:microsoft.com/office/officeart/2005/8/layout/hierarchy1"/>
    <dgm:cxn modelId="{40188326-35E1-45E4-A862-D70CCF98FDEB}" type="presParOf" srcId="{54E192C9-B1B8-4495-A79D-B3B0D604670E}" destId="{5EA618FC-8D34-4554-ABD1-72E68DC0C5D7}" srcOrd="0" destOrd="0" presId="urn:microsoft.com/office/officeart/2005/8/layout/hierarchy1"/>
    <dgm:cxn modelId="{83C78ADC-B09E-482B-A1E2-1A4167D76378}" type="presParOf" srcId="{54E192C9-B1B8-4495-A79D-B3B0D604670E}" destId="{925067C9-263A-475F-8DA2-5E0020895DAF}" srcOrd="1" destOrd="0" presId="urn:microsoft.com/office/officeart/2005/8/layout/hierarchy1"/>
    <dgm:cxn modelId="{C074F328-94DE-4F29-AFB9-DA8042ACDD86}" type="presParOf" srcId="{B9A7E4F8-ABE0-4B9A-96D3-925FE139F357}" destId="{5F0D4DFD-0DC1-4C48-9EC1-4E11F709171C}" srcOrd="1" destOrd="0" presId="urn:microsoft.com/office/officeart/2005/8/layout/hierarchy1"/>
    <dgm:cxn modelId="{CACACBCA-0C1B-4358-9534-87267CEA71FC}" type="presParOf" srcId="{240C2BD2-013B-4B44-8E02-9F4E12C85927}" destId="{057F96CF-F291-4EC1-8709-93FC8C5E64BB}" srcOrd="1" destOrd="0" presId="urn:microsoft.com/office/officeart/2005/8/layout/hierarchy1"/>
    <dgm:cxn modelId="{C679EFB3-2045-429D-8161-7566A72B5D28}" type="presParOf" srcId="{057F96CF-F291-4EC1-8709-93FC8C5E64BB}" destId="{3DF09312-186A-40B6-AE4B-79FB90CDCA4C}" srcOrd="0" destOrd="0" presId="urn:microsoft.com/office/officeart/2005/8/layout/hierarchy1"/>
    <dgm:cxn modelId="{0306D2E2-93AF-4A46-ADD6-13409D0DE2A6}" type="presParOf" srcId="{3DF09312-186A-40B6-AE4B-79FB90CDCA4C}" destId="{812FE5DC-5009-4B71-BF09-DC4047573623}" srcOrd="0" destOrd="0" presId="urn:microsoft.com/office/officeart/2005/8/layout/hierarchy1"/>
    <dgm:cxn modelId="{65166234-72C1-49C0-A8AD-9F4E36E263FB}" type="presParOf" srcId="{3DF09312-186A-40B6-AE4B-79FB90CDCA4C}" destId="{0422C350-819B-464A-92B6-4568E6387DE4}" srcOrd="1" destOrd="0" presId="urn:microsoft.com/office/officeart/2005/8/layout/hierarchy1"/>
    <dgm:cxn modelId="{36A8AE12-4ECD-4F1E-AD29-FD84859B4D49}" type="presParOf" srcId="{057F96CF-F291-4EC1-8709-93FC8C5E64BB}" destId="{A3CCB746-13E6-405D-968C-2A70964EB06F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7A8DD2B1-19C4-44D5-8750-46CC52AFD245}" type="doc">
      <dgm:prSet loTypeId="urn:microsoft.com/office/officeart/2005/8/layout/hierarchy1" loCatId="hierarchy" qsTypeId="urn:microsoft.com/office/officeart/2005/8/quickstyle/simple1" qsCatId="simple" csTypeId="urn:microsoft.com/office/officeart/2005/8/colors/accent5_2" csCatId="accent5" phldr="1"/>
      <dgm:spPr/>
      <dgm:t>
        <a:bodyPr/>
        <a:lstStyle/>
        <a:p>
          <a:endParaRPr lang="en-US"/>
        </a:p>
      </dgm:t>
    </dgm:pt>
    <dgm:pt modelId="{DB2FE27E-F37F-4A72-822F-FFA6D9166138}">
      <dgm:prSet/>
      <dgm:spPr/>
      <dgm:t>
        <a:bodyPr/>
        <a:lstStyle/>
        <a:p>
          <a:r>
            <a:rPr lang="en-US" dirty="0"/>
            <a:t>Merit &amp; Worth</a:t>
          </a:r>
        </a:p>
      </dgm:t>
    </dgm:pt>
    <dgm:pt modelId="{3416A207-58C4-484D-AF67-FDC681D3E5A3}" type="parTrans" cxnId="{E59DC167-8DFC-4450-9BCF-8B38BD29A5B3}">
      <dgm:prSet/>
      <dgm:spPr/>
      <dgm:t>
        <a:bodyPr/>
        <a:lstStyle/>
        <a:p>
          <a:endParaRPr lang="en-US"/>
        </a:p>
      </dgm:t>
    </dgm:pt>
    <dgm:pt modelId="{E5D4C3AC-0059-4130-AFF0-275A38F98BC9}" type="sibTrans" cxnId="{E59DC167-8DFC-4450-9BCF-8B38BD29A5B3}">
      <dgm:prSet/>
      <dgm:spPr/>
      <dgm:t>
        <a:bodyPr/>
        <a:lstStyle/>
        <a:p>
          <a:endParaRPr lang="en-US"/>
        </a:p>
      </dgm:t>
    </dgm:pt>
    <dgm:pt modelId="{60F3F531-575B-42C0-B220-810B104F2C0D}">
      <dgm:prSet/>
      <dgm:spPr/>
      <dgm:t>
        <a:bodyPr/>
        <a:lstStyle/>
        <a:p>
          <a:r>
            <a:rPr lang="en-US"/>
            <a:t>Resources</a:t>
          </a:r>
        </a:p>
      </dgm:t>
    </dgm:pt>
    <dgm:pt modelId="{FF1DA4DC-5B58-4FE3-821E-E956A2E21304}" type="parTrans" cxnId="{97C39F3E-60CC-45BB-B151-7DCCB18ECB93}">
      <dgm:prSet/>
      <dgm:spPr/>
      <dgm:t>
        <a:bodyPr/>
        <a:lstStyle/>
        <a:p>
          <a:endParaRPr lang="en-US"/>
        </a:p>
      </dgm:t>
    </dgm:pt>
    <dgm:pt modelId="{973014D7-01AB-45AD-854A-5C5E4DB27BC2}" type="sibTrans" cxnId="{97C39F3E-60CC-45BB-B151-7DCCB18ECB93}">
      <dgm:prSet/>
      <dgm:spPr/>
      <dgm:t>
        <a:bodyPr/>
        <a:lstStyle/>
        <a:p>
          <a:endParaRPr lang="en-US"/>
        </a:p>
      </dgm:t>
    </dgm:pt>
    <dgm:pt modelId="{CB78DF92-E554-4DD8-900C-12FF48C53997}">
      <dgm:prSet/>
      <dgm:spPr/>
      <dgm:t>
        <a:bodyPr/>
        <a:lstStyle/>
        <a:p>
          <a:r>
            <a:rPr lang="en-US"/>
            <a:t>Legal fights/threats to mental health professions </a:t>
          </a:r>
        </a:p>
      </dgm:t>
    </dgm:pt>
    <dgm:pt modelId="{210FA1C5-521C-4346-BB92-3AD1A52BEE46}" type="parTrans" cxnId="{4A803509-3359-4EF3-9695-87BFC5382170}">
      <dgm:prSet/>
      <dgm:spPr/>
      <dgm:t>
        <a:bodyPr/>
        <a:lstStyle/>
        <a:p>
          <a:endParaRPr lang="en-US"/>
        </a:p>
      </dgm:t>
    </dgm:pt>
    <dgm:pt modelId="{CBB32E56-7B6E-476D-8D1A-CA9B71647560}" type="sibTrans" cxnId="{4A803509-3359-4EF3-9695-87BFC5382170}">
      <dgm:prSet/>
      <dgm:spPr/>
      <dgm:t>
        <a:bodyPr/>
        <a:lstStyle/>
        <a:p>
          <a:endParaRPr lang="en-US"/>
        </a:p>
      </dgm:t>
    </dgm:pt>
    <dgm:pt modelId="{AD90B339-D2EE-41CB-846B-D299AD99CDE2}" type="pres">
      <dgm:prSet presAssocID="{7A8DD2B1-19C4-44D5-8750-46CC52AFD245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96B89E1B-2293-454A-954A-6CE843C8A485}" type="pres">
      <dgm:prSet presAssocID="{DB2FE27E-F37F-4A72-822F-FFA6D9166138}" presName="hierRoot1" presStyleCnt="0"/>
      <dgm:spPr/>
    </dgm:pt>
    <dgm:pt modelId="{C8AD53B8-A2C7-4CD8-AD53-5BD7AC665133}" type="pres">
      <dgm:prSet presAssocID="{DB2FE27E-F37F-4A72-822F-FFA6D9166138}" presName="composite" presStyleCnt="0"/>
      <dgm:spPr/>
    </dgm:pt>
    <dgm:pt modelId="{0CAE2707-5F10-439E-8E43-9B5C4BA76A24}" type="pres">
      <dgm:prSet presAssocID="{DB2FE27E-F37F-4A72-822F-FFA6D9166138}" presName="background" presStyleLbl="node0" presStyleIdx="0" presStyleCnt="3"/>
      <dgm:spPr/>
    </dgm:pt>
    <dgm:pt modelId="{6CFF8DE0-1C06-403B-85DB-C013B8D8CA6A}" type="pres">
      <dgm:prSet presAssocID="{DB2FE27E-F37F-4A72-822F-FFA6D9166138}" presName="text" presStyleLbl="fgAcc0" presStyleIdx="0" presStyleCnt="3">
        <dgm:presLayoutVars>
          <dgm:chPref val="3"/>
        </dgm:presLayoutVars>
      </dgm:prSet>
      <dgm:spPr/>
    </dgm:pt>
    <dgm:pt modelId="{DD9FA195-0D8B-4331-BCFB-13B1C9B3D9BA}" type="pres">
      <dgm:prSet presAssocID="{DB2FE27E-F37F-4A72-822F-FFA6D9166138}" presName="hierChild2" presStyleCnt="0"/>
      <dgm:spPr/>
    </dgm:pt>
    <dgm:pt modelId="{A7C31588-749A-407B-BB48-970DABB76A2F}" type="pres">
      <dgm:prSet presAssocID="{60F3F531-575B-42C0-B220-810B104F2C0D}" presName="hierRoot1" presStyleCnt="0"/>
      <dgm:spPr/>
    </dgm:pt>
    <dgm:pt modelId="{08F9962D-E349-4484-8F27-5A8C8109ADA3}" type="pres">
      <dgm:prSet presAssocID="{60F3F531-575B-42C0-B220-810B104F2C0D}" presName="composite" presStyleCnt="0"/>
      <dgm:spPr/>
    </dgm:pt>
    <dgm:pt modelId="{DA0B6ABE-F51C-432C-8C09-CE8BAF459DB9}" type="pres">
      <dgm:prSet presAssocID="{60F3F531-575B-42C0-B220-810B104F2C0D}" presName="background" presStyleLbl="node0" presStyleIdx="1" presStyleCnt="3"/>
      <dgm:spPr/>
    </dgm:pt>
    <dgm:pt modelId="{DF4CEC06-B9F6-4DEC-AF64-429ED727446F}" type="pres">
      <dgm:prSet presAssocID="{60F3F531-575B-42C0-B220-810B104F2C0D}" presName="text" presStyleLbl="fgAcc0" presStyleIdx="1" presStyleCnt="3">
        <dgm:presLayoutVars>
          <dgm:chPref val="3"/>
        </dgm:presLayoutVars>
      </dgm:prSet>
      <dgm:spPr/>
    </dgm:pt>
    <dgm:pt modelId="{FFC36E1E-BC94-4105-8046-B8F4FCF30FF9}" type="pres">
      <dgm:prSet presAssocID="{60F3F531-575B-42C0-B220-810B104F2C0D}" presName="hierChild2" presStyleCnt="0"/>
      <dgm:spPr/>
    </dgm:pt>
    <dgm:pt modelId="{7428CBE0-7EC4-4AD9-A627-30FE74C3095F}" type="pres">
      <dgm:prSet presAssocID="{CB78DF92-E554-4DD8-900C-12FF48C53997}" presName="hierRoot1" presStyleCnt="0"/>
      <dgm:spPr/>
    </dgm:pt>
    <dgm:pt modelId="{E2A261C3-6FA5-4852-A823-67ED42F27358}" type="pres">
      <dgm:prSet presAssocID="{CB78DF92-E554-4DD8-900C-12FF48C53997}" presName="composite" presStyleCnt="0"/>
      <dgm:spPr/>
    </dgm:pt>
    <dgm:pt modelId="{7556E9C4-90F2-4DFA-8B31-7703A4AC0EB4}" type="pres">
      <dgm:prSet presAssocID="{CB78DF92-E554-4DD8-900C-12FF48C53997}" presName="background" presStyleLbl="node0" presStyleIdx="2" presStyleCnt="3"/>
      <dgm:spPr/>
    </dgm:pt>
    <dgm:pt modelId="{1104B21E-E73D-43D1-BAE9-120D54C6601E}" type="pres">
      <dgm:prSet presAssocID="{CB78DF92-E554-4DD8-900C-12FF48C53997}" presName="text" presStyleLbl="fgAcc0" presStyleIdx="2" presStyleCnt="3">
        <dgm:presLayoutVars>
          <dgm:chPref val="3"/>
        </dgm:presLayoutVars>
      </dgm:prSet>
      <dgm:spPr/>
    </dgm:pt>
    <dgm:pt modelId="{242E05AF-0C93-4F6F-A611-BEF4ED055000}" type="pres">
      <dgm:prSet presAssocID="{CB78DF92-E554-4DD8-900C-12FF48C53997}" presName="hierChild2" presStyleCnt="0"/>
      <dgm:spPr/>
    </dgm:pt>
  </dgm:ptLst>
  <dgm:cxnLst>
    <dgm:cxn modelId="{4A803509-3359-4EF3-9695-87BFC5382170}" srcId="{7A8DD2B1-19C4-44D5-8750-46CC52AFD245}" destId="{CB78DF92-E554-4DD8-900C-12FF48C53997}" srcOrd="2" destOrd="0" parTransId="{210FA1C5-521C-4346-BB92-3AD1A52BEE46}" sibTransId="{CBB32E56-7B6E-476D-8D1A-CA9B71647560}"/>
    <dgm:cxn modelId="{AA961C37-6A6C-45BD-AD62-0D9BF3E64401}" type="presOf" srcId="{DB2FE27E-F37F-4A72-822F-FFA6D9166138}" destId="{6CFF8DE0-1C06-403B-85DB-C013B8D8CA6A}" srcOrd="0" destOrd="0" presId="urn:microsoft.com/office/officeart/2005/8/layout/hierarchy1"/>
    <dgm:cxn modelId="{97C39F3E-60CC-45BB-B151-7DCCB18ECB93}" srcId="{7A8DD2B1-19C4-44D5-8750-46CC52AFD245}" destId="{60F3F531-575B-42C0-B220-810B104F2C0D}" srcOrd="1" destOrd="0" parTransId="{FF1DA4DC-5B58-4FE3-821E-E956A2E21304}" sibTransId="{973014D7-01AB-45AD-854A-5C5E4DB27BC2}"/>
    <dgm:cxn modelId="{E59DC167-8DFC-4450-9BCF-8B38BD29A5B3}" srcId="{7A8DD2B1-19C4-44D5-8750-46CC52AFD245}" destId="{DB2FE27E-F37F-4A72-822F-FFA6D9166138}" srcOrd="0" destOrd="0" parTransId="{3416A207-58C4-484D-AF67-FDC681D3E5A3}" sibTransId="{E5D4C3AC-0059-4130-AFF0-275A38F98BC9}"/>
    <dgm:cxn modelId="{80E82976-4D24-4B4E-8CAB-2804147D6916}" type="presOf" srcId="{60F3F531-575B-42C0-B220-810B104F2C0D}" destId="{DF4CEC06-B9F6-4DEC-AF64-429ED727446F}" srcOrd="0" destOrd="0" presId="urn:microsoft.com/office/officeart/2005/8/layout/hierarchy1"/>
    <dgm:cxn modelId="{C7C93A56-F1D6-40F4-8459-4952CC755517}" type="presOf" srcId="{7A8DD2B1-19C4-44D5-8750-46CC52AFD245}" destId="{AD90B339-D2EE-41CB-846B-D299AD99CDE2}" srcOrd="0" destOrd="0" presId="urn:microsoft.com/office/officeart/2005/8/layout/hierarchy1"/>
    <dgm:cxn modelId="{D1AF4AF9-EA9B-42D4-80EB-632DE5BCFB15}" type="presOf" srcId="{CB78DF92-E554-4DD8-900C-12FF48C53997}" destId="{1104B21E-E73D-43D1-BAE9-120D54C6601E}" srcOrd="0" destOrd="0" presId="urn:microsoft.com/office/officeart/2005/8/layout/hierarchy1"/>
    <dgm:cxn modelId="{16A7C6F6-DF66-4F99-9A8C-378D0A4E4DAC}" type="presParOf" srcId="{AD90B339-D2EE-41CB-846B-D299AD99CDE2}" destId="{96B89E1B-2293-454A-954A-6CE843C8A485}" srcOrd="0" destOrd="0" presId="urn:microsoft.com/office/officeart/2005/8/layout/hierarchy1"/>
    <dgm:cxn modelId="{CFEE1423-BAD9-411B-9848-7760076AF734}" type="presParOf" srcId="{96B89E1B-2293-454A-954A-6CE843C8A485}" destId="{C8AD53B8-A2C7-4CD8-AD53-5BD7AC665133}" srcOrd="0" destOrd="0" presId="urn:microsoft.com/office/officeart/2005/8/layout/hierarchy1"/>
    <dgm:cxn modelId="{2BDA2B03-2DDD-4831-A0B9-D08E7000C032}" type="presParOf" srcId="{C8AD53B8-A2C7-4CD8-AD53-5BD7AC665133}" destId="{0CAE2707-5F10-439E-8E43-9B5C4BA76A24}" srcOrd="0" destOrd="0" presId="urn:microsoft.com/office/officeart/2005/8/layout/hierarchy1"/>
    <dgm:cxn modelId="{A17A9684-09AA-42DF-8133-202A6BCE51F4}" type="presParOf" srcId="{C8AD53B8-A2C7-4CD8-AD53-5BD7AC665133}" destId="{6CFF8DE0-1C06-403B-85DB-C013B8D8CA6A}" srcOrd="1" destOrd="0" presId="urn:microsoft.com/office/officeart/2005/8/layout/hierarchy1"/>
    <dgm:cxn modelId="{5CB95BCC-F2F4-47E4-B7EE-33ECBEAA802A}" type="presParOf" srcId="{96B89E1B-2293-454A-954A-6CE843C8A485}" destId="{DD9FA195-0D8B-4331-BCFB-13B1C9B3D9BA}" srcOrd="1" destOrd="0" presId="urn:microsoft.com/office/officeart/2005/8/layout/hierarchy1"/>
    <dgm:cxn modelId="{16DAE75E-97F9-4E49-9BB7-EAFCB25C9995}" type="presParOf" srcId="{AD90B339-D2EE-41CB-846B-D299AD99CDE2}" destId="{A7C31588-749A-407B-BB48-970DABB76A2F}" srcOrd="1" destOrd="0" presId="urn:microsoft.com/office/officeart/2005/8/layout/hierarchy1"/>
    <dgm:cxn modelId="{224A799B-90C8-4F55-9248-60375D1EEF73}" type="presParOf" srcId="{A7C31588-749A-407B-BB48-970DABB76A2F}" destId="{08F9962D-E349-4484-8F27-5A8C8109ADA3}" srcOrd="0" destOrd="0" presId="urn:microsoft.com/office/officeart/2005/8/layout/hierarchy1"/>
    <dgm:cxn modelId="{455D14EA-B1ED-4F95-8A0C-6865B62F1D97}" type="presParOf" srcId="{08F9962D-E349-4484-8F27-5A8C8109ADA3}" destId="{DA0B6ABE-F51C-432C-8C09-CE8BAF459DB9}" srcOrd="0" destOrd="0" presId="urn:microsoft.com/office/officeart/2005/8/layout/hierarchy1"/>
    <dgm:cxn modelId="{E1953193-A501-427F-BC22-9D5AC950971C}" type="presParOf" srcId="{08F9962D-E349-4484-8F27-5A8C8109ADA3}" destId="{DF4CEC06-B9F6-4DEC-AF64-429ED727446F}" srcOrd="1" destOrd="0" presId="urn:microsoft.com/office/officeart/2005/8/layout/hierarchy1"/>
    <dgm:cxn modelId="{EE06FB34-6017-4BF0-8899-293C7634591C}" type="presParOf" srcId="{A7C31588-749A-407B-BB48-970DABB76A2F}" destId="{FFC36E1E-BC94-4105-8046-B8F4FCF30FF9}" srcOrd="1" destOrd="0" presId="urn:microsoft.com/office/officeart/2005/8/layout/hierarchy1"/>
    <dgm:cxn modelId="{831612C4-F543-418A-B5C3-43283DDD59DA}" type="presParOf" srcId="{AD90B339-D2EE-41CB-846B-D299AD99CDE2}" destId="{7428CBE0-7EC4-4AD9-A627-30FE74C3095F}" srcOrd="2" destOrd="0" presId="urn:microsoft.com/office/officeart/2005/8/layout/hierarchy1"/>
    <dgm:cxn modelId="{DF23E013-5A9D-429F-9C58-0DA661B52473}" type="presParOf" srcId="{7428CBE0-7EC4-4AD9-A627-30FE74C3095F}" destId="{E2A261C3-6FA5-4852-A823-67ED42F27358}" srcOrd="0" destOrd="0" presId="urn:microsoft.com/office/officeart/2005/8/layout/hierarchy1"/>
    <dgm:cxn modelId="{BA2A9CA5-127E-492B-A942-C2F1DA757583}" type="presParOf" srcId="{E2A261C3-6FA5-4852-A823-67ED42F27358}" destId="{7556E9C4-90F2-4DFA-8B31-7703A4AC0EB4}" srcOrd="0" destOrd="0" presId="urn:microsoft.com/office/officeart/2005/8/layout/hierarchy1"/>
    <dgm:cxn modelId="{154CBBC4-0DA0-4012-AB99-AAF0071380BF}" type="presParOf" srcId="{E2A261C3-6FA5-4852-A823-67ED42F27358}" destId="{1104B21E-E73D-43D1-BAE9-120D54C6601E}" srcOrd="1" destOrd="0" presId="urn:microsoft.com/office/officeart/2005/8/layout/hierarchy1"/>
    <dgm:cxn modelId="{037D8B03-A4BC-442E-9225-FECB335F5E82}" type="presParOf" srcId="{7428CBE0-7EC4-4AD9-A627-30FE74C3095F}" destId="{242E05AF-0C93-4F6F-A611-BEF4ED055000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959C9B23-879E-42C2-B652-0F1CA228F959}" type="doc">
      <dgm:prSet loTypeId="urn:microsoft.com/office/officeart/2005/8/layout/hierarchy1" loCatId="hierarchy" qsTypeId="urn:microsoft.com/office/officeart/2005/8/quickstyle/simple1" qsCatId="simple" csTypeId="urn:microsoft.com/office/officeart/2005/8/colors/colorful2" csCatId="colorful" phldr="1"/>
      <dgm:spPr/>
      <dgm:t>
        <a:bodyPr/>
        <a:lstStyle/>
        <a:p>
          <a:endParaRPr lang="en-US"/>
        </a:p>
      </dgm:t>
    </dgm:pt>
    <dgm:pt modelId="{7BF8CD20-E288-47D4-8A78-BFD78EBD3071}">
      <dgm:prSet/>
      <dgm:spPr/>
      <dgm:t>
        <a:bodyPr/>
        <a:lstStyle/>
        <a:p>
          <a:r>
            <a:rPr lang="en-US"/>
            <a:t>Translational research </a:t>
          </a:r>
        </a:p>
      </dgm:t>
    </dgm:pt>
    <dgm:pt modelId="{B6CDA486-A50E-4D70-B5DB-BE955B3BA092}" type="parTrans" cxnId="{C28D97B8-942C-4E50-9DAE-BBA812EA39B9}">
      <dgm:prSet/>
      <dgm:spPr/>
      <dgm:t>
        <a:bodyPr/>
        <a:lstStyle/>
        <a:p>
          <a:endParaRPr lang="en-US"/>
        </a:p>
      </dgm:t>
    </dgm:pt>
    <dgm:pt modelId="{3CE7B991-A263-45D9-A60D-AE5235828CEE}" type="sibTrans" cxnId="{C28D97B8-942C-4E50-9DAE-BBA812EA39B9}">
      <dgm:prSet/>
      <dgm:spPr/>
      <dgm:t>
        <a:bodyPr/>
        <a:lstStyle/>
        <a:p>
          <a:endParaRPr lang="en-US"/>
        </a:p>
      </dgm:t>
    </dgm:pt>
    <dgm:pt modelId="{6D6A9C0D-3A67-4EFD-AFE5-20100AB2EAB7}">
      <dgm:prSet/>
      <dgm:spPr/>
      <dgm:t>
        <a:bodyPr/>
        <a:lstStyle/>
        <a:p>
          <a:r>
            <a:rPr lang="en-US"/>
            <a:t>Capacity building </a:t>
          </a:r>
        </a:p>
      </dgm:t>
    </dgm:pt>
    <dgm:pt modelId="{C235F69B-FCA0-4E4E-944B-DC5D052D9F5C}" type="parTrans" cxnId="{575A8E01-2834-4D8F-9783-DAAF01F20220}">
      <dgm:prSet/>
      <dgm:spPr/>
      <dgm:t>
        <a:bodyPr/>
        <a:lstStyle/>
        <a:p>
          <a:endParaRPr lang="en-US"/>
        </a:p>
      </dgm:t>
    </dgm:pt>
    <dgm:pt modelId="{209B0613-5FDB-4069-87ED-DFE291828AF6}" type="sibTrans" cxnId="{575A8E01-2834-4D8F-9783-DAAF01F20220}">
      <dgm:prSet/>
      <dgm:spPr/>
      <dgm:t>
        <a:bodyPr/>
        <a:lstStyle/>
        <a:p>
          <a:endParaRPr lang="en-US"/>
        </a:p>
      </dgm:t>
    </dgm:pt>
    <dgm:pt modelId="{B9BF408D-62FB-46A8-A611-0F344E3EFF8A}">
      <dgm:prSet/>
      <dgm:spPr/>
      <dgm:t>
        <a:bodyPr/>
        <a:lstStyle/>
        <a:p>
          <a:r>
            <a:rPr lang="en-US" dirty="0"/>
            <a:t>Empowering, sustainable, political action</a:t>
          </a:r>
        </a:p>
      </dgm:t>
    </dgm:pt>
    <dgm:pt modelId="{3AEE4CF8-570C-4848-807D-681F591A85D6}" type="parTrans" cxnId="{82851B84-57A7-4300-9915-DF75417E0666}">
      <dgm:prSet/>
      <dgm:spPr/>
      <dgm:t>
        <a:bodyPr/>
        <a:lstStyle/>
        <a:p>
          <a:endParaRPr lang="en-US"/>
        </a:p>
      </dgm:t>
    </dgm:pt>
    <dgm:pt modelId="{AE806698-ED08-41DA-9B51-7F5F0989EDDA}" type="sibTrans" cxnId="{82851B84-57A7-4300-9915-DF75417E0666}">
      <dgm:prSet/>
      <dgm:spPr/>
      <dgm:t>
        <a:bodyPr/>
        <a:lstStyle/>
        <a:p>
          <a:endParaRPr lang="en-US"/>
        </a:p>
      </dgm:t>
    </dgm:pt>
    <dgm:pt modelId="{484DB31C-6720-4C16-9AC0-75121D2EE7C5}">
      <dgm:prSet/>
      <dgm:spPr/>
      <dgm:t>
        <a:bodyPr/>
        <a:lstStyle/>
        <a:p>
          <a:r>
            <a:rPr lang="en-US"/>
            <a:t>Human centered  </a:t>
          </a:r>
        </a:p>
      </dgm:t>
    </dgm:pt>
    <dgm:pt modelId="{31247AC0-32DD-4007-B737-AB20EC137EA4}" type="parTrans" cxnId="{BC0A4194-4BAD-49C9-9E94-84F9D0B994E4}">
      <dgm:prSet/>
      <dgm:spPr/>
      <dgm:t>
        <a:bodyPr/>
        <a:lstStyle/>
        <a:p>
          <a:endParaRPr lang="en-US"/>
        </a:p>
      </dgm:t>
    </dgm:pt>
    <dgm:pt modelId="{E4EB5F6D-6870-4495-AF51-F1CA3125DBB1}" type="sibTrans" cxnId="{BC0A4194-4BAD-49C9-9E94-84F9D0B994E4}">
      <dgm:prSet/>
      <dgm:spPr/>
      <dgm:t>
        <a:bodyPr/>
        <a:lstStyle/>
        <a:p>
          <a:endParaRPr lang="en-US"/>
        </a:p>
      </dgm:t>
    </dgm:pt>
    <dgm:pt modelId="{FADE5FDD-6467-4A93-8A6E-D073EC9EA6CB}" type="pres">
      <dgm:prSet presAssocID="{959C9B23-879E-42C2-B652-0F1CA228F959}" presName="hierChild1" presStyleCnt="0">
        <dgm:presLayoutVars>
          <dgm:chPref val="1"/>
          <dgm:dir/>
          <dgm:animOne val="branch"/>
          <dgm:animLvl val="lvl"/>
          <dgm:resizeHandles/>
        </dgm:presLayoutVars>
      </dgm:prSet>
      <dgm:spPr/>
    </dgm:pt>
    <dgm:pt modelId="{8AC097AB-F490-49E8-A7C3-3488564A1A16}" type="pres">
      <dgm:prSet presAssocID="{7BF8CD20-E288-47D4-8A78-BFD78EBD3071}" presName="hierRoot1" presStyleCnt="0"/>
      <dgm:spPr/>
    </dgm:pt>
    <dgm:pt modelId="{A72CD9EB-B92B-4FE5-9663-5DC288144A1B}" type="pres">
      <dgm:prSet presAssocID="{7BF8CD20-E288-47D4-8A78-BFD78EBD3071}" presName="composite" presStyleCnt="0"/>
      <dgm:spPr/>
    </dgm:pt>
    <dgm:pt modelId="{E40CCCA8-9667-4FD8-B820-0C9074089EC1}" type="pres">
      <dgm:prSet presAssocID="{7BF8CD20-E288-47D4-8A78-BFD78EBD3071}" presName="background" presStyleLbl="node0" presStyleIdx="0" presStyleCnt="4"/>
      <dgm:spPr/>
    </dgm:pt>
    <dgm:pt modelId="{569EAB8A-248B-4A89-8CBA-822827681911}" type="pres">
      <dgm:prSet presAssocID="{7BF8CD20-E288-47D4-8A78-BFD78EBD3071}" presName="text" presStyleLbl="fgAcc0" presStyleIdx="0" presStyleCnt="4">
        <dgm:presLayoutVars>
          <dgm:chPref val="3"/>
        </dgm:presLayoutVars>
      </dgm:prSet>
      <dgm:spPr/>
    </dgm:pt>
    <dgm:pt modelId="{99932CFF-1FBF-4129-9D45-AE527D177607}" type="pres">
      <dgm:prSet presAssocID="{7BF8CD20-E288-47D4-8A78-BFD78EBD3071}" presName="hierChild2" presStyleCnt="0"/>
      <dgm:spPr/>
    </dgm:pt>
    <dgm:pt modelId="{410F4C60-A2B5-4C79-B462-9CEE28C7000C}" type="pres">
      <dgm:prSet presAssocID="{6D6A9C0D-3A67-4EFD-AFE5-20100AB2EAB7}" presName="hierRoot1" presStyleCnt="0"/>
      <dgm:spPr/>
    </dgm:pt>
    <dgm:pt modelId="{5E25C7B0-9B49-4A48-8691-53C4CCDE2E68}" type="pres">
      <dgm:prSet presAssocID="{6D6A9C0D-3A67-4EFD-AFE5-20100AB2EAB7}" presName="composite" presStyleCnt="0"/>
      <dgm:spPr/>
    </dgm:pt>
    <dgm:pt modelId="{08A20064-D6B3-4DFA-9CF7-A150019DAF73}" type="pres">
      <dgm:prSet presAssocID="{6D6A9C0D-3A67-4EFD-AFE5-20100AB2EAB7}" presName="background" presStyleLbl="node0" presStyleIdx="1" presStyleCnt="4"/>
      <dgm:spPr/>
    </dgm:pt>
    <dgm:pt modelId="{2C6656D8-2619-46CD-8E0A-48A923453893}" type="pres">
      <dgm:prSet presAssocID="{6D6A9C0D-3A67-4EFD-AFE5-20100AB2EAB7}" presName="text" presStyleLbl="fgAcc0" presStyleIdx="1" presStyleCnt="4">
        <dgm:presLayoutVars>
          <dgm:chPref val="3"/>
        </dgm:presLayoutVars>
      </dgm:prSet>
      <dgm:spPr/>
    </dgm:pt>
    <dgm:pt modelId="{C45A4788-85B2-4039-9CB4-F584FFFD1D3D}" type="pres">
      <dgm:prSet presAssocID="{6D6A9C0D-3A67-4EFD-AFE5-20100AB2EAB7}" presName="hierChild2" presStyleCnt="0"/>
      <dgm:spPr/>
    </dgm:pt>
    <dgm:pt modelId="{8C19E457-D942-483A-B301-79DF80F075E1}" type="pres">
      <dgm:prSet presAssocID="{B9BF408D-62FB-46A8-A611-0F344E3EFF8A}" presName="hierRoot1" presStyleCnt="0"/>
      <dgm:spPr/>
    </dgm:pt>
    <dgm:pt modelId="{09EC44D1-4883-4FC2-9107-47CE74F24EB6}" type="pres">
      <dgm:prSet presAssocID="{B9BF408D-62FB-46A8-A611-0F344E3EFF8A}" presName="composite" presStyleCnt="0"/>
      <dgm:spPr/>
    </dgm:pt>
    <dgm:pt modelId="{F7152487-4F71-4EEA-A41E-E5685AA3EEB6}" type="pres">
      <dgm:prSet presAssocID="{B9BF408D-62FB-46A8-A611-0F344E3EFF8A}" presName="background" presStyleLbl="node0" presStyleIdx="2" presStyleCnt="4"/>
      <dgm:spPr/>
    </dgm:pt>
    <dgm:pt modelId="{0BA40A75-53B3-4FB5-92DD-787534D3A80D}" type="pres">
      <dgm:prSet presAssocID="{B9BF408D-62FB-46A8-A611-0F344E3EFF8A}" presName="text" presStyleLbl="fgAcc0" presStyleIdx="2" presStyleCnt="4">
        <dgm:presLayoutVars>
          <dgm:chPref val="3"/>
        </dgm:presLayoutVars>
      </dgm:prSet>
      <dgm:spPr/>
    </dgm:pt>
    <dgm:pt modelId="{BFE8EB57-B7D8-48A3-9A41-91CD28E56FA7}" type="pres">
      <dgm:prSet presAssocID="{B9BF408D-62FB-46A8-A611-0F344E3EFF8A}" presName="hierChild2" presStyleCnt="0"/>
      <dgm:spPr/>
    </dgm:pt>
    <dgm:pt modelId="{DBFACD4B-0128-405F-8BBB-2899028FB01A}" type="pres">
      <dgm:prSet presAssocID="{484DB31C-6720-4C16-9AC0-75121D2EE7C5}" presName="hierRoot1" presStyleCnt="0"/>
      <dgm:spPr/>
    </dgm:pt>
    <dgm:pt modelId="{A523822C-299C-4DF0-890F-01F99526D8AA}" type="pres">
      <dgm:prSet presAssocID="{484DB31C-6720-4C16-9AC0-75121D2EE7C5}" presName="composite" presStyleCnt="0"/>
      <dgm:spPr/>
    </dgm:pt>
    <dgm:pt modelId="{F58145F7-05B9-402E-9BD1-0E872A640331}" type="pres">
      <dgm:prSet presAssocID="{484DB31C-6720-4C16-9AC0-75121D2EE7C5}" presName="background" presStyleLbl="node0" presStyleIdx="3" presStyleCnt="4"/>
      <dgm:spPr/>
    </dgm:pt>
    <dgm:pt modelId="{1D8FA8AD-E042-4283-81E5-1AC892469B1B}" type="pres">
      <dgm:prSet presAssocID="{484DB31C-6720-4C16-9AC0-75121D2EE7C5}" presName="text" presStyleLbl="fgAcc0" presStyleIdx="3" presStyleCnt="4">
        <dgm:presLayoutVars>
          <dgm:chPref val="3"/>
        </dgm:presLayoutVars>
      </dgm:prSet>
      <dgm:spPr/>
    </dgm:pt>
    <dgm:pt modelId="{CDF14A6E-7474-4DCD-8278-828723C04CFD}" type="pres">
      <dgm:prSet presAssocID="{484DB31C-6720-4C16-9AC0-75121D2EE7C5}" presName="hierChild2" presStyleCnt="0"/>
      <dgm:spPr/>
    </dgm:pt>
  </dgm:ptLst>
  <dgm:cxnLst>
    <dgm:cxn modelId="{575A8E01-2834-4D8F-9783-DAAF01F20220}" srcId="{959C9B23-879E-42C2-B652-0F1CA228F959}" destId="{6D6A9C0D-3A67-4EFD-AFE5-20100AB2EAB7}" srcOrd="1" destOrd="0" parTransId="{C235F69B-FCA0-4E4E-944B-DC5D052D9F5C}" sibTransId="{209B0613-5FDB-4069-87ED-DFE291828AF6}"/>
    <dgm:cxn modelId="{D004066F-3BC6-42E1-8E11-736F22002496}" type="presOf" srcId="{7BF8CD20-E288-47D4-8A78-BFD78EBD3071}" destId="{569EAB8A-248B-4A89-8CBA-822827681911}" srcOrd="0" destOrd="0" presId="urn:microsoft.com/office/officeart/2005/8/layout/hierarchy1"/>
    <dgm:cxn modelId="{82851B84-57A7-4300-9915-DF75417E0666}" srcId="{959C9B23-879E-42C2-B652-0F1CA228F959}" destId="{B9BF408D-62FB-46A8-A611-0F344E3EFF8A}" srcOrd="2" destOrd="0" parTransId="{3AEE4CF8-570C-4848-807D-681F591A85D6}" sibTransId="{AE806698-ED08-41DA-9B51-7F5F0989EDDA}"/>
    <dgm:cxn modelId="{BC0A4194-4BAD-49C9-9E94-84F9D0B994E4}" srcId="{959C9B23-879E-42C2-B652-0F1CA228F959}" destId="{484DB31C-6720-4C16-9AC0-75121D2EE7C5}" srcOrd="3" destOrd="0" parTransId="{31247AC0-32DD-4007-B737-AB20EC137EA4}" sibTransId="{E4EB5F6D-6870-4495-AF51-F1CA3125DBB1}"/>
    <dgm:cxn modelId="{C28D97B8-942C-4E50-9DAE-BBA812EA39B9}" srcId="{959C9B23-879E-42C2-B652-0F1CA228F959}" destId="{7BF8CD20-E288-47D4-8A78-BFD78EBD3071}" srcOrd="0" destOrd="0" parTransId="{B6CDA486-A50E-4D70-B5DB-BE955B3BA092}" sibTransId="{3CE7B991-A263-45D9-A60D-AE5235828CEE}"/>
    <dgm:cxn modelId="{676FC3CE-3C26-40D9-8F7A-3008BEB5A83A}" type="presOf" srcId="{6D6A9C0D-3A67-4EFD-AFE5-20100AB2EAB7}" destId="{2C6656D8-2619-46CD-8E0A-48A923453893}" srcOrd="0" destOrd="0" presId="urn:microsoft.com/office/officeart/2005/8/layout/hierarchy1"/>
    <dgm:cxn modelId="{1D1139D7-D9BC-4A57-B9C4-B0C66AA9101F}" type="presOf" srcId="{484DB31C-6720-4C16-9AC0-75121D2EE7C5}" destId="{1D8FA8AD-E042-4283-81E5-1AC892469B1B}" srcOrd="0" destOrd="0" presId="urn:microsoft.com/office/officeart/2005/8/layout/hierarchy1"/>
    <dgm:cxn modelId="{DB754BFA-4547-4875-8FF1-BB6CBAC7BE58}" type="presOf" srcId="{959C9B23-879E-42C2-B652-0F1CA228F959}" destId="{FADE5FDD-6467-4A93-8A6E-D073EC9EA6CB}" srcOrd="0" destOrd="0" presId="urn:microsoft.com/office/officeart/2005/8/layout/hierarchy1"/>
    <dgm:cxn modelId="{3D3027FD-AE8D-46FE-8BA6-21366089A244}" type="presOf" srcId="{B9BF408D-62FB-46A8-A611-0F344E3EFF8A}" destId="{0BA40A75-53B3-4FB5-92DD-787534D3A80D}" srcOrd="0" destOrd="0" presId="urn:microsoft.com/office/officeart/2005/8/layout/hierarchy1"/>
    <dgm:cxn modelId="{B177092A-D19D-4AE4-B0A3-CF5341EB362E}" type="presParOf" srcId="{FADE5FDD-6467-4A93-8A6E-D073EC9EA6CB}" destId="{8AC097AB-F490-49E8-A7C3-3488564A1A16}" srcOrd="0" destOrd="0" presId="urn:microsoft.com/office/officeart/2005/8/layout/hierarchy1"/>
    <dgm:cxn modelId="{28B71E01-A6E9-4983-A12E-6B2619642E3E}" type="presParOf" srcId="{8AC097AB-F490-49E8-A7C3-3488564A1A16}" destId="{A72CD9EB-B92B-4FE5-9663-5DC288144A1B}" srcOrd="0" destOrd="0" presId="urn:microsoft.com/office/officeart/2005/8/layout/hierarchy1"/>
    <dgm:cxn modelId="{4F674AB2-D86D-472D-9498-76DA846B3BEB}" type="presParOf" srcId="{A72CD9EB-B92B-4FE5-9663-5DC288144A1B}" destId="{E40CCCA8-9667-4FD8-B820-0C9074089EC1}" srcOrd="0" destOrd="0" presId="urn:microsoft.com/office/officeart/2005/8/layout/hierarchy1"/>
    <dgm:cxn modelId="{353A1040-22F5-4D3F-BB54-70E51D802667}" type="presParOf" srcId="{A72CD9EB-B92B-4FE5-9663-5DC288144A1B}" destId="{569EAB8A-248B-4A89-8CBA-822827681911}" srcOrd="1" destOrd="0" presId="urn:microsoft.com/office/officeart/2005/8/layout/hierarchy1"/>
    <dgm:cxn modelId="{16B83960-95DB-4D33-9B24-AABC16409C73}" type="presParOf" srcId="{8AC097AB-F490-49E8-A7C3-3488564A1A16}" destId="{99932CFF-1FBF-4129-9D45-AE527D177607}" srcOrd="1" destOrd="0" presId="urn:microsoft.com/office/officeart/2005/8/layout/hierarchy1"/>
    <dgm:cxn modelId="{CC321981-2D3A-4EEE-A3EA-273C44FFB9AF}" type="presParOf" srcId="{FADE5FDD-6467-4A93-8A6E-D073EC9EA6CB}" destId="{410F4C60-A2B5-4C79-B462-9CEE28C7000C}" srcOrd="1" destOrd="0" presId="urn:microsoft.com/office/officeart/2005/8/layout/hierarchy1"/>
    <dgm:cxn modelId="{A28CC80E-1462-4D20-A481-F12A1815C600}" type="presParOf" srcId="{410F4C60-A2B5-4C79-B462-9CEE28C7000C}" destId="{5E25C7B0-9B49-4A48-8691-53C4CCDE2E68}" srcOrd="0" destOrd="0" presId="urn:microsoft.com/office/officeart/2005/8/layout/hierarchy1"/>
    <dgm:cxn modelId="{FBD0E6F1-0D1B-4849-9ED2-193B1EE72E9D}" type="presParOf" srcId="{5E25C7B0-9B49-4A48-8691-53C4CCDE2E68}" destId="{08A20064-D6B3-4DFA-9CF7-A150019DAF73}" srcOrd="0" destOrd="0" presId="urn:microsoft.com/office/officeart/2005/8/layout/hierarchy1"/>
    <dgm:cxn modelId="{6F6925F3-29F0-484E-B6DB-F47D7C38B9AF}" type="presParOf" srcId="{5E25C7B0-9B49-4A48-8691-53C4CCDE2E68}" destId="{2C6656D8-2619-46CD-8E0A-48A923453893}" srcOrd="1" destOrd="0" presId="urn:microsoft.com/office/officeart/2005/8/layout/hierarchy1"/>
    <dgm:cxn modelId="{0A823820-78AC-42A4-A1A9-35384C29076C}" type="presParOf" srcId="{410F4C60-A2B5-4C79-B462-9CEE28C7000C}" destId="{C45A4788-85B2-4039-9CB4-F584FFFD1D3D}" srcOrd="1" destOrd="0" presId="urn:microsoft.com/office/officeart/2005/8/layout/hierarchy1"/>
    <dgm:cxn modelId="{DCD39CE1-4E1A-4192-B89A-E0D80F15C5BD}" type="presParOf" srcId="{FADE5FDD-6467-4A93-8A6E-D073EC9EA6CB}" destId="{8C19E457-D942-483A-B301-79DF80F075E1}" srcOrd="2" destOrd="0" presId="urn:microsoft.com/office/officeart/2005/8/layout/hierarchy1"/>
    <dgm:cxn modelId="{10611CF7-9F78-430D-99B3-3249BAD602BA}" type="presParOf" srcId="{8C19E457-D942-483A-B301-79DF80F075E1}" destId="{09EC44D1-4883-4FC2-9107-47CE74F24EB6}" srcOrd="0" destOrd="0" presId="urn:microsoft.com/office/officeart/2005/8/layout/hierarchy1"/>
    <dgm:cxn modelId="{1849C20B-80BE-4E8B-B17B-313C9FA54757}" type="presParOf" srcId="{09EC44D1-4883-4FC2-9107-47CE74F24EB6}" destId="{F7152487-4F71-4EEA-A41E-E5685AA3EEB6}" srcOrd="0" destOrd="0" presId="urn:microsoft.com/office/officeart/2005/8/layout/hierarchy1"/>
    <dgm:cxn modelId="{DC2F4C70-796D-45B8-A0CF-A2BD767FBD80}" type="presParOf" srcId="{09EC44D1-4883-4FC2-9107-47CE74F24EB6}" destId="{0BA40A75-53B3-4FB5-92DD-787534D3A80D}" srcOrd="1" destOrd="0" presId="urn:microsoft.com/office/officeart/2005/8/layout/hierarchy1"/>
    <dgm:cxn modelId="{5F88EB75-2EB2-4361-9AD3-848372457632}" type="presParOf" srcId="{8C19E457-D942-483A-B301-79DF80F075E1}" destId="{BFE8EB57-B7D8-48A3-9A41-91CD28E56FA7}" srcOrd="1" destOrd="0" presId="urn:microsoft.com/office/officeart/2005/8/layout/hierarchy1"/>
    <dgm:cxn modelId="{264DEC81-3DC1-4650-9F76-65CF0225913C}" type="presParOf" srcId="{FADE5FDD-6467-4A93-8A6E-D073EC9EA6CB}" destId="{DBFACD4B-0128-405F-8BBB-2899028FB01A}" srcOrd="3" destOrd="0" presId="urn:microsoft.com/office/officeart/2005/8/layout/hierarchy1"/>
    <dgm:cxn modelId="{87CB1068-1C40-41CD-A879-69E1D4850DCB}" type="presParOf" srcId="{DBFACD4B-0128-405F-8BBB-2899028FB01A}" destId="{A523822C-299C-4DF0-890F-01F99526D8AA}" srcOrd="0" destOrd="0" presId="urn:microsoft.com/office/officeart/2005/8/layout/hierarchy1"/>
    <dgm:cxn modelId="{16FA3FB5-7CD7-4231-B7AA-5FB74631A562}" type="presParOf" srcId="{A523822C-299C-4DF0-890F-01F99526D8AA}" destId="{F58145F7-05B9-402E-9BD1-0E872A640331}" srcOrd="0" destOrd="0" presId="urn:microsoft.com/office/officeart/2005/8/layout/hierarchy1"/>
    <dgm:cxn modelId="{61B36A3D-9301-4DFE-B18C-E6ADDCDE0854}" type="presParOf" srcId="{A523822C-299C-4DF0-890F-01F99526D8AA}" destId="{1D8FA8AD-E042-4283-81E5-1AC892469B1B}" srcOrd="1" destOrd="0" presId="urn:microsoft.com/office/officeart/2005/8/layout/hierarchy1"/>
    <dgm:cxn modelId="{B0019A82-954F-410B-9BB0-3A328C971257}" type="presParOf" srcId="{DBFACD4B-0128-405F-8BBB-2899028FB01A}" destId="{CDF14A6E-7474-4DCD-8278-828723C04CFD}" srcOrd="1" destOrd="0" presId="urn:microsoft.com/office/officeart/2005/8/layout/hierarchy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225CE06D-2CB8-43D8-BD3F-250D167D91CD}" type="doc">
      <dgm:prSet loTypeId="urn:microsoft.com/office/officeart/2005/8/layout/vList2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en-US"/>
        </a:p>
      </dgm:t>
    </dgm:pt>
    <dgm:pt modelId="{487251C0-4EE4-46FC-924A-F373A0609990}">
      <dgm:prSet/>
      <dgm:spPr/>
      <dgm:t>
        <a:bodyPr/>
        <a:lstStyle/>
        <a:p>
          <a:r>
            <a:rPr lang="en-US"/>
            <a:t>Consider the power map when deciding on audience </a:t>
          </a:r>
        </a:p>
      </dgm:t>
    </dgm:pt>
    <dgm:pt modelId="{9534DFC8-F9FF-4DFA-86CC-A82B889D732F}" type="parTrans" cxnId="{00880A6C-16CA-4791-8D9E-C25AEADC094C}">
      <dgm:prSet/>
      <dgm:spPr/>
      <dgm:t>
        <a:bodyPr/>
        <a:lstStyle/>
        <a:p>
          <a:endParaRPr lang="en-US"/>
        </a:p>
      </dgm:t>
    </dgm:pt>
    <dgm:pt modelId="{6F22262A-9AC5-49A3-924E-0EAB1F9624F3}" type="sibTrans" cxnId="{00880A6C-16CA-4791-8D9E-C25AEADC094C}">
      <dgm:prSet/>
      <dgm:spPr/>
      <dgm:t>
        <a:bodyPr/>
        <a:lstStyle/>
        <a:p>
          <a:endParaRPr lang="en-US"/>
        </a:p>
      </dgm:t>
    </dgm:pt>
    <dgm:pt modelId="{79E16624-A341-4387-9DD3-2755FD8F6B13}">
      <dgm:prSet/>
      <dgm:spPr/>
      <dgm:t>
        <a:bodyPr/>
        <a:lstStyle/>
        <a:p>
          <a:r>
            <a:rPr lang="en-US"/>
            <a:t>Accessibility </a:t>
          </a:r>
        </a:p>
      </dgm:t>
    </dgm:pt>
    <dgm:pt modelId="{C706A79F-166B-49B4-9999-450AF35AA4C7}" type="parTrans" cxnId="{9CBF878D-FE00-49DE-B490-C6CC33BDA5BF}">
      <dgm:prSet/>
      <dgm:spPr/>
      <dgm:t>
        <a:bodyPr/>
        <a:lstStyle/>
        <a:p>
          <a:endParaRPr lang="en-US"/>
        </a:p>
      </dgm:t>
    </dgm:pt>
    <dgm:pt modelId="{CD6C54E4-84EA-47C5-8C05-3A3C01A34D3C}" type="sibTrans" cxnId="{9CBF878D-FE00-49DE-B490-C6CC33BDA5BF}">
      <dgm:prSet/>
      <dgm:spPr/>
      <dgm:t>
        <a:bodyPr/>
        <a:lstStyle/>
        <a:p>
          <a:endParaRPr lang="en-US"/>
        </a:p>
      </dgm:t>
    </dgm:pt>
    <dgm:pt modelId="{328D4C3D-4F83-461A-ABC0-91D3E6436DE7}">
      <dgm:prSet/>
      <dgm:spPr/>
      <dgm:t>
        <a:bodyPr/>
        <a:lstStyle/>
        <a:p>
          <a:r>
            <a:rPr lang="en-US"/>
            <a:t>Freedom of expression/creativity </a:t>
          </a:r>
        </a:p>
      </dgm:t>
    </dgm:pt>
    <dgm:pt modelId="{CC201B3C-F12D-4D2A-9729-4CDFACC8D4F4}" type="parTrans" cxnId="{564D8C88-365D-4B37-915B-6DF619566218}">
      <dgm:prSet/>
      <dgm:spPr/>
      <dgm:t>
        <a:bodyPr/>
        <a:lstStyle/>
        <a:p>
          <a:endParaRPr lang="en-US"/>
        </a:p>
      </dgm:t>
    </dgm:pt>
    <dgm:pt modelId="{A90432F6-1EB1-4CD6-AF5E-E470FE06334A}" type="sibTrans" cxnId="{564D8C88-365D-4B37-915B-6DF619566218}">
      <dgm:prSet/>
      <dgm:spPr/>
      <dgm:t>
        <a:bodyPr/>
        <a:lstStyle/>
        <a:p>
          <a:endParaRPr lang="en-US"/>
        </a:p>
      </dgm:t>
    </dgm:pt>
    <dgm:pt modelId="{1CDC667F-9953-492E-B153-3FE713600624}">
      <dgm:prSet/>
      <dgm:spPr/>
      <dgm:t>
        <a:bodyPr/>
        <a:lstStyle/>
        <a:p>
          <a:r>
            <a:rPr lang="en-US" dirty="0"/>
            <a:t>Inclusive of all co-researchers</a:t>
          </a:r>
        </a:p>
      </dgm:t>
    </dgm:pt>
    <dgm:pt modelId="{79F53A80-39EB-4E12-BE32-A48ABB7A0AC6}" type="parTrans" cxnId="{D8DD473C-D681-442E-878E-0B9C4840F9C3}">
      <dgm:prSet/>
      <dgm:spPr/>
      <dgm:t>
        <a:bodyPr/>
        <a:lstStyle/>
        <a:p>
          <a:endParaRPr lang="en-US"/>
        </a:p>
      </dgm:t>
    </dgm:pt>
    <dgm:pt modelId="{546792BF-E85C-4BFF-9AD4-C3AA3F5F7C83}" type="sibTrans" cxnId="{D8DD473C-D681-442E-878E-0B9C4840F9C3}">
      <dgm:prSet/>
      <dgm:spPr/>
      <dgm:t>
        <a:bodyPr/>
        <a:lstStyle/>
        <a:p>
          <a:endParaRPr lang="en-US"/>
        </a:p>
      </dgm:t>
    </dgm:pt>
    <dgm:pt modelId="{FB4B1F5D-8817-4912-97B2-47D2A20EF9CF}">
      <dgm:prSet/>
      <dgm:spPr/>
      <dgm:t>
        <a:bodyPr/>
        <a:lstStyle/>
        <a:p>
          <a:r>
            <a:rPr lang="en-US"/>
            <a:t>Plan next steps</a:t>
          </a:r>
          <a:endParaRPr lang="en-US" dirty="0"/>
        </a:p>
      </dgm:t>
    </dgm:pt>
    <dgm:pt modelId="{BFB47838-9DF5-418D-B7C7-42BB26113355}" type="parTrans" cxnId="{DE79779E-66EF-4D1E-A035-EE255618D0AE}">
      <dgm:prSet/>
      <dgm:spPr/>
    </dgm:pt>
    <dgm:pt modelId="{73DFB745-5796-4F07-8222-EF10814E04FB}" type="sibTrans" cxnId="{DE79779E-66EF-4D1E-A035-EE255618D0AE}">
      <dgm:prSet/>
      <dgm:spPr/>
    </dgm:pt>
    <dgm:pt modelId="{F99485C7-31F0-4B9F-90B4-335113D6F846}" type="pres">
      <dgm:prSet presAssocID="{225CE06D-2CB8-43D8-BD3F-250D167D91CD}" presName="linear" presStyleCnt="0">
        <dgm:presLayoutVars>
          <dgm:animLvl val="lvl"/>
          <dgm:resizeHandles val="exact"/>
        </dgm:presLayoutVars>
      </dgm:prSet>
      <dgm:spPr/>
    </dgm:pt>
    <dgm:pt modelId="{38457696-F17B-4F04-A5F6-0F69C97A7373}" type="pres">
      <dgm:prSet presAssocID="{487251C0-4EE4-46FC-924A-F373A0609990}" presName="parentText" presStyleLbl="node1" presStyleIdx="0" presStyleCnt="5">
        <dgm:presLayoutVars>
          <dgm:chMax val="0"/>
          <dgm:bulletEnabled val="1"/>
        </dgm:presLayoutVars>
      </dgm:prSet>
      <dgm:spPr/>
    </dgm:pt>
    <dgm:pt modelId="{827FA39C-E061-4F98-85B3-BB233BAB0007}" type="pres">
      <dgm:prSet presAssocID="{6F22262A-9AC5-49A3-924E-0EAB1F9624F3}" presName="spacer" presStyleCnt="0"/>
      <dgm:spPr/>
    </dgm:pt>
    <dgm:pt modelId="{B331D58C-133C-45BF-B520-8F3562959E7A}" type="pres">
      <dgm:prSet presAssocID="{79E16624-A341-4387-9DD3-2755FD8F6B13}" presName="parentText" presStyleLbl="node1" presStyleIdx="1" presStyleCnt="5">
        <dgm:presLayoutVars>
          <dgm:chMax val="0"/>
          <dgm:bulletEnabled val="1"/>
        </dgm:presLayoutVars>
      </dgm:prSet>
      <dgm:spPr/>
    </dgm:pt>
    <dgm:pt modelId="{8BE21358-BB5A-4C0B-BE1E-C3F58255C985}" type="pres">
      <dgm:prSet presAssocID="{CD6C54E4-84EA-47C5-8C05-3A3C01A34D3C}" presName="spacer" presStyleCnt="0"/>
      <dgm:spPr/>
    </dgm:pt>
    <dgm:pt modelId="{A9BACDEE-48C4-4F51-8C08-CD563D219B65}" type="pres">
      <dgm:prSet presAssocID="{328D4C3D-4F83-461A-ABC0-91D3E6436DE7}" presName="parentText" presStyleLbl="node1" presStyleIdx="2" presStyleCnt="5">
        <dgm:presLayoutVars>
          <dgm:chMax val="0"/>
          <dgm:bulletEnabled val="1"/>
        </dgm:presLayoutVars>
      </dgm:prSet>
      <dgm:spPr/>
    </dgm:pt>
    <dgm:pt modelId="{A0D6DF0C-6778-43B2-B2AB-A8C3E159B33C}" type="pres">
      <dgm:prSet presAssocID="{A90432F6-1EB1-4CD6-AF5E-E470FE06334A}" presName="spacer" presStyleCnt="0"/>
      <dgm:spPr/>
    </dgm:pt>
    <dgm:pt modelId="{3D41B1C5-844A-4EDF-83C2-B0AC1094ECC0}" type="pres">
      <dgm:prSet presAssocID="{1CDC667F-9953-492E-B153-3FE713600624}" presName="parentText" presStyleLbl="node1" presStyleIdx="3" presStyleCnt="5">
        <dgm:presLayoutVars>
          <dgm:chMax val="0"/>
          <dgm:bulletEnabled val="1"/>
        </dgm:presLayoutVars>
      </dgm:prSet>
      <dgm:spPr/>
    </dgm:pt>
    <dgm:pt modelId="{02AA8558-17D2-43C8-A5EC-AC1AF3FB1285}" type="pres">
      <dgm:prSet presAssocID="{546792BF-E85C-4BFF-9AD4-C3AA3F5F7C83}" presName="spacer" presStyleCnt="0"/>
      <dgm:spPr/>
    </dgm:pt>
    <dgm:pt modelId="{1E86B2E6-BBF2-4037-A9E1-D61FC6417B28}" type="pres">
      <dgm:prSet presAssocID="{FB4B1F5D-8817-4912-97B2-47D2A20EF9CF}" presName="parentText" presStyleLbl="node1" presStyleIdx="4" presStyleCnt="5">
        <dgm:presLayoutVars>
          <dgm:chMax val="0"/>
          <dgm:bulletEnabled val="1"/>
        </dgm:presLayoutVars>
      </dgm:prSet>
      <dgm:spPr/>
    </dgm:pt>
  </dgm:ptLst>
  <dgm:cxnLst>
    <dgm:cxn modelId="{9AF99816-8469-4E15-A412-0320D33D6939}" type="presOf" srcId="{FB4B1F5D-8817-4912-97B2-47D2A20EF9CF}" destId="{1E86B2E6-BBF2-4037-A9E1-D61FC6417B28}" srcOrd="0" destOrd="0" presId="urn:microsoft.com/office/officeart/2005/8/layout/vList2"/>
    <dgm:cxn modelId="{EFA09820-F0A2-4A29-99E9-96D209A6A740}" type="presOf" srcId="{1CDC667F-9953-492E-B153-3FE713600624}" destId="{3D41B1C5-844A-4EDF-83C2-B0AC1094ECC0}" srcOrd="0" destOrd="0" presId="urn:microsoft.com/office/officeart/2005/8/layout/vList2"/>
    <dgm:cxn modelId="{D8DD473C-D681-442E-878E-0B9C4840F9C3}" srcId="{225CE06D-2CB8-43D8-BD3F-250D167D91CD}" destId="{1CDC667F-9953-492E-B153-3FE713600624}" srcOrd="3" destOrd="0" parTransId="{79F53A80-39EB-4E12-BE32-A48ABB7A0AC6}" sibTransId="{546792BF-E85C-4BFF-9AD4-C3AA3F5F7C83}"/>
    <dgm:cxn modelId="{00880A6C-16CA-4791-8D9E-C25AEADC094C}" srcId="{225CE06D-2CB8-43D8-BD3F-250D167D91CD}" destId="{487251C0-4EE4-46FC-924A-F373A0609990}" srcOrd="0" destOrd="0" parTransId="{9534DFC8-F9FF-4DFA-86CC-A82B889D732F}" sibTransId="{6F22262A-9AC5-49A3-924E-0EAB1F9624F3}"/>
    <dgm:cxn modelId="{85D01B74-7EA6-452A-8360-B918EA9ACD5C}" type="presOf" srcId="{225CE06D-2CB8-43D8-BD3F-250D167D91CD}" destId="{F99485C7-31F0-4B9F-90B4-335113D6F846}" srcOrd="0" destOrd="0" presId="urn:microsoft.com/office/officeart/2005/8/layout/vList2"/>
    <dgm:cxn modelId="{564D8C88-365D-4B37-915B-6DF619566218}" srcId="{225CE06D-2CB8-43D8-BD3F-250D167D91CD}" destId="{328D4C3D-4F83-461A-ABC0-91D3E6436DE7}" srcOrd="2" destOrd="0" parTransId="{CC201B3C-F12D-4D2A-9729-4CDFACC8D4F4}" sibTransId="{A90432F6-1EB1-4CD6-AF5E-E470FE06334A}"/>
    <dgm:cxn modelId="{9CBF878D-FE00-49DE-B490-C6CC33BDA5BF}" srcId="{225CE06D-2CB8-43D8-BD3F-250D167D91CD}" destId="{79E16624-A341-4387-9DD3-2755FD8F6B13}" srcOrd="1" destOrd="0" parTransId="{C706A79F-166B-49B4-9999-450AF35AA4C7}" sibTransId="{CD6C54E4-84EA-47C5-8C05-3A3C01A34D3C}"/>
    <dgm:cxn modelId="{3D075397-2613-46EF-81C4-48011592DFCB}" type="presOf" srcId="{487251C0-4EE4-46FC-924A-F373A0609990}" destId="{38457696-F17B-4F04-A5F6-0F69C97A7373}" srcOrd="0" destOrd="0" presId="urn:microsoft.com/office/officeart/2005/8/layout/vList2"/>
    <dgm:cxn modelId="{A47B869D-652D-4835-9555-E217CC836827}" type="presOf" srcId="{79E16624-A341-4387-9DD3-2755FD8F6B13}" destId="{B331D58C-133C-45BF-B520-8F3562959E7A}" srcOrd="0" destOrd="0" presId="urn:microsoft.com/office/officeart/2005/8/layout/vList2"/>
    <dgm:cxn modelId="{DE79779E-66EF-4D1E-A035-EE255618D0AE}" srcId="{225CE06D-2CB8-43D8-BD3F-250D167D91CD}" destId="{FB4B1F5D-8817-4912-97B2-47D2A20EF9CF}" srcOrd="4" destOrd="0" parTransId="{BFB47838-9DF5-418D-B7C7-42BB26113355}" sibTransId="{73DFB745-5796-4F07-8222-EF10814E04FB}"/>
    <dgm:cxn modelId="{A9CFAAA9-4D04-4158-82F4-0F8AA014922A}" type="presOf" srcId="{328D4C3D-4F83-461A-ABC0-91D3E6436DE7}" destId="{A9BACDEE-48C4-4F51-8C08-CD563D219B65}" srcOrd="0" destOrd="0" presId="urn:microsoft.com/office/officeart/2005/8/layout/vList2"/>
    <dgm:cxn modelId="{AD2C3CEF-D6B8-4BEE-A20A-79D05BAD5FDD}" type="presParOf" srcId="{F99485C7-31F0-4B9F-90B4-335113D6F846}" destId="{38457696-F17B-4F04-A5F6-0F69C97A7373}" srcOrd="0" destOrd="0" presId="urn:microsoft.com/office/officeart/2005/8/layout/vList2"/>
    <dgm:cxn modelId="{8871BCDB-C42B-4162-927A-3CD05807BDAA}" type="presParOf" srcId="{F99485C7-31F0-4B9F-90B4-335113D6F846}" destId="{827FA39C-E061-4F98-85B3-BB233BAB0007}" srcOrd="1" destOrd="0" presId="urn:microsoft.com/office/officeart/2005/8/layout/vList2"/>
    <dgm:cxn modelId="{DC56620A-A33B-41C2-887F-E16ACB610DEB}" type="presParOf" srcId="{F99485C7-31F0-4B9F-90B4-335113D6F846}" destId="{B331D58C-133C-45BF-B520-8F3562959E7A}" srcOrd="2" destOrd="0" presId="urn:microsoft.com/office/officeart/2005/8/layout/vList2"/>
    <dgm:cxn modelId="{9A740D40-380C-414C-9C0B-08F20D1B2974}" type="presParOf" srcId="{F99485C7-31F0-4B9F-90B4-335113D6F846}" destId="{8BE21358-BB5A-4C0B-BE1E-C3F58255C985}" srcOrd="3" destOrd="0" presId="urn:microsoft.com/office/officeart/2005/8/layout/vList2"/>
    <dgm:cxn modelId="{68345F92-CB53-417A-B825-FBCAC32563CE}" type="presParOf" srcId="{F99485C7-31F0-4B9F-90B4-335113D6F846}" destId="{A9BACDEE-48C4-4F51-8C08-CD563D219B65}" srcOrd="4" destOrd="0" presId="urn:microsoft.com/office/officeart/2005/8/layout/vList2"/>
    <dgm:cxn modelId="{0B5FBFFB-0BA2-46CD-9016-E1000E407B8C}" type="presParOf" srcId="{F99485C7-31F0-4B9F-90B4-335113D6F846}" destId="{A0D6DF0C-6778-43B2-B2AB-A8C3E159B33C}" srcOrd="5" destOrd="0" presId="urn:microsoft.com/office/officeart/2005/8/layout/vList2"/>
    <dgm:cxn modelId="{15166864-C947-4E09-95C0-91209F7A6429}" type="presParOf" srcId="{F99485C7-31F0-4B9F-90B4-335113D6F846}" destId="{3D41B1C5-844A-4EDF-83C2-B0AC1094ECC0}" srcOrd="6" destOrd="0" presId="urn:microsoft.com/office/officeart/2005/8/layout/vList2"/>
    <dgm:cxn modelId="{9A320AA3-1A08-43B9-9897-61C66AB02489}" type="presParOf" srcId="{F99485C7-31F0-4B9F-90B4-335113D6F846}" destId="{02AA8558-17D2-43C8-A5EC-AC1AF3FB1285}" srcOrd="7" destOrd="0" presId="urn:microsoft.com/office/officeart/2005/8/layout/vList2"/>
    <dgm:cxn modelId="{DEB87925-D6FE-4F3B-89DF-BFE937578C56}" type="presParOf" srcId="{F99485C7-31F0-4B9F-90B4-335113D6F846}" destId="{1E86B2E6-BBF2-4037-A9E1-D61FC6417B28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6ECFFD43-5A92-4844-9BDE-6D8101A1BBD7}" type="doc">
      <dgm:prSet loTypeId="urn:microsoft.com/office/officeart/2018/2/layout/IconCircleList" loCatId="icon" qsTypeId="urn:microsoft.com/office/officeart/2005/8/quickstyle/simple1" qsCatId="simple" csTypeId="urn:microsoft.com/office/officeart/2018/5/colors/Iconchunking_neutralicon_colorful1" csCatId="colorful" phldr="1"/>
      <dgm:spPr/>
      <dgm:t>
        <a:bodyPr/>
        <a:lstStyle/>
        <a:p>
          <a:endParaRPr lang="en-US"/>
        </a:p>
      </dgm:t>
    </dgm:pt>
    <dgm:pt modelId="{BB865812-868A-46D4-82D5-81FE7DD507FB}">
      <dgm:prSet/>
      <dgm:spPr/>
      <dgm:t>
        <a:bodyPr/>
        <a:lstStyle/>
        <a:p>
          <a:r>
            <a:rPr lang="en-US">
              <a:hlinkClick xmlns:r="http://schemas.openxmlformats.org/officeDocument/2006/relationships" r:id="rId1"/>
            </a:rPr>
            <a:t>Community Health Worker Network of Buffalo </a:t>
          </a:r>
          <a:r>
            <a:rPr lang="en-US"/>
            <a:t>(CHW)</a:t>
          </a:r>
        </a:p>
      </dgm:t>
    </dgm:pt>
    <dgm:pt modelId="{535F2726-FA26-4524-8D42-6A4262F5CEFF}" type="parTrans" cxnId="{E0E84330-100D-469E-AD77-B3C2BB17C505}">
      <dgm:prSet/>
      <dgm:spPr/>
      <dgm:t>
        <a:bodyPr/>
        <a:lstStyle/>
        <a:p>
          <a:endParaRPr lang="en-US"/>
        </a:p>
      </dgm:t>
    </dgm:pt>
    <dgm:pt modelId="{3BBAB9B3-5E47-4BA3-BE05-FB5D9F8C7B0D}" type="sibTrans" cxnId="{E0E84330-100D-469E-AD77-B3C2BB17C505}">
      <dgm:prSet/>
      <dgm:spPr/>
      <dgm:t>
        <a:bodyPr/>
        <a:lstStyle/>
        <a:p>
          <a:endParaRPr lang="en-US"/>
        </a:p>
      </dgm:t>
    </dgm:pt>
    <dgm:pt modelId="{254FFFB3-BFEA-4DDF-B5A8-D3423E77ED92}">
      <dgm:prSet/>
      <dgm:spPr/>
      <dgm:t>
        <a:bodyPr/>
        <a:lstStyle/>
        <a:p>
          <a:r>
            <a:rPr lang="en-US">
              <a:hlinkClick xmlns:r="http://schemas.openxmlformats.org/officeDocument/2006/relationships" r:id="rId2"/>
            </a:rPr>
            <a:t>Collaborative Center for Social Innovation </a:t>
          </a:r>
          <a:endParaRPr lang="en-US"/>
        </a:p>
      </dgm:t>
    </dgm:pt>
    <dgm:pt modelId="{925B5A66-0F2B-4D5B-9019-DED8447471C4}" type="parTrans" cxnId="{237BB119-3D1E-4B65-8B8C-F6B299FC16DC}">
      <dgm:prSet/>
      <dgm:spPr/>
      <dgm:t>
        <a:bodyPr/>
        <a:lstStyle/>
        <a:p>
          <a:endParaRPr lang="en-US"/>
        </a:p>
      </dgm:t>
    </dgm:pt>
    <dgm:pt modelId="{743C0304-83ED-49BC-A82A-EAEA1A939E0B}" type="sibTrans" cxnId="{237BB119-3D1E-4B65-8B8C-F6B299FC16DC}">
      <dgm:prSet/>
      <dgm:spPr/>
      <dgm:t>
        <a:bodyPr/>
        <a:lstStyle/>
        <a:p>
          <a:endParaRPr lang="en-US"/>
        </a:p>
      </dgm:t>
    </dgm:pt>
    <dgm:pt modelId="{4161CB78-0B9C-4F0F-963B-0C58EEA3E49D}">
      <dgm:prSet/>
      <dgm:spPr/>
      <dgm:t>
        <a:bodyPr/>
        <a:lstStyle/>
        <a:p>
          <a:r>
            <a:rPr lang="en-US">
              <a:hlinkClick xmlns:r="http://schemas.openxmlformats.org/officeDocument/2006/relationships" r:id="rId3"/>
            </a:rPr>
            <a:t>Action Research Network of the Americas </a:t>
          </a:r>
          <a:r>
            <a:rPr lang="en-US"/>
            <a:t>(ARNA) </a:t>
          </a:r>
        </a:p>
      </dgm:t>
    </dgm:pt>
    <dgm:pt modelId="{683CD0FD-B5B3-4E90-9283-E09F1C3741B9}" type="parTrans" cxnId="{F2118F21-0876-45A2-BD73-F05FA0BC8571}">
      <dgm:prSet/>
      <dgm:spPr/>
      <dgm:t>
        <a:bodyPr/>
        <a:lstStyle/>
        <a:p>
          <a:endParaRPr lang="en-US"/>
        </a:p>
      </dgm:t>
    </dgm:pt>
    <dgm:pt modelId="{7E31C712-72C9-4DCA-AD7B-4BE93429B9AB}" type="sibTrans" cxnId="{F2118F21-0876-45A2-BD73-F05FA0BC8571}">
      <dgm:prSet/>
      <dgm:spPr/>
      <dgm:t>
        <a:bodyPr/>
        <a:lstStyle/>
        <a:p>
          <a:endParaRPr lang="en-US"/>
        </a:p>
      </dgm:t>
    </dgm:pt>
    <dgm:pt modelId="{075BA2A3-98CD-49C8-B88D-25C550F26FAF}">
      <dgm:prSet/>
      <dgm:spPr/>
      <dgm:t>
        <a:bodyPr/>
        <a:lstStyle/>
        <a:p>
          <a:r>
            <a:rPr lang="en-US">
              <a:hlinkClick xmlns:r="http://schemas.openxmlformats.org/officeDocument/2006/relationships" r:id="rId4"/>
            </a:rPr>
            <a:t>The Collaborative Action Research Network </a:t>
          </a:r>
          <a:r>
            <a:rPr lang="en-US"/>
            <a:t>(CARN)</a:t>
          </a:r>
        </a:p>
      </dgm:t>
    </dgm:pt>
    <dgm:pt modelId="{6B7FD1DE-10ED-417F-BC12-2EDDBA262F84}" type="parTrans" cxnId="{B9486246-AF59-46CC-AA04-DBFEF7E755D8}">
      <dgm:prSet/>
      <dgm:spPr/>
      <dgm:t>
        <a:bodyPr/>
        <a:lstStyle/>
        <a:p>
          <a:endParaRPr lang="en-US"/>
        </a:p>
      </dgm:t>
    </dgm:pt>
    <dgm:pt modelId="{0E8EF717-36A6-476D-998B-571DDFF666C9}" type="sibTrans" cxnId="{B9486246-AF59-46CC-AA04-DBFEF7E755D8}">
      <dgm:prSet/>
      <dgm:spPr/>
      <dgm:t>
        <a:bodyPr/>
        <a:lstStyle/>
        <a:p>
          <a:endParaRPr lang="en-US"/>
        </a:p>
      </dgm:t>
    </dgm:pt>
    <dgm:pt modelId="{A085FD7E-7C67-4D7E-A372-FE9BF28D9903}" type="pres">
      <dgm:prSet presAssocID="{6ECFFD43-5A92-4844-9BDE-6D8101A1BBD7}" presName="root" presStyleCnt="0">
        <dgm:presLayoutVars>
          <dgm:dir/>
          <dgm:resizeHandles val="exact"/>
        </dgm:presLayoutVars>
      </dgm:prSet>
      <dgm:spPr/>
    </dgm:pt>
    <dgm:pt modelId="{536B08C0-6F6A-413E-90A5-059762DBE396}" type="pres">
      <dgm:prSet presAssocID="{6ECFFD43-5A92-4844-9BDE-6D8101A1BBD7}" presName="container" presStyleCnt="0">
        <dgm:presLayoutVars>
          <dgm:dir/>
          <dgm:resizeHandles val="exact"/>
        </dgm:presLayoutVars>
      </dgm:prSet>
      <dgm:spPr/>
    </dgm:pt>
    <dgm:pt modelId="{A35FDC17-4BFB-4321-87F6-CCF7332254E4}" type="pres">
      <dgm:prSet presAssocID="{BB865812-868A-46D4-82D5-81FE7DD507FB}" presName="compNode" presStyleCnt="0"/>
      <dgm:spPr/>
    </dgm:pt>
    <dgm:pt modelId="{733AE025-0081-4533-8FF1-BD512F09D042}" type="pres">
      <dgm:prSet presAssocID="{BB865812-868A-46D4-82D5-81FE7DD507FB}" presName="iconBgRect" presStyleLbl="bgShp" presStyleIdx="0" presStyleCnt="4"/>
      <dgm:spPr/>
    </dgm:pt>
    <dgm:pt modelId="{899BA750-823F-49EF-B705-97D1E2EC3218}" type="pres">
      <dgm:prSet presAssocID="{BB865812-868A-46D4-82D5-81FE7DD507FB}" presName="iconRect" presStyleLbl="node1" presStyleIdx="0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Farm scene"/>
        </a:ext>
      </dgm:extLst>
    </dgm:pt>
    <dgm:pt modelId="{3C176385-84DF-4599-B266-3531F9B4EA0D}" type="pres">
      <dgm:prSet presAssocID="{BB865812-868A-46D4-82D5-81FE7DD507FB}" presName="spaceRect" presStyleCnt="0"/>
      <dgm:spPr/>
    </dgm:pt>
    <dgm:pt modelId="{85F40348-C9C5-4C00-93E1-F0AE73E47CAA}" type="pres">
      <dgm:prSet presAssocID="{BB865812-868A-46D4-82D5-81FE7DD507FB}" presName="textRect" presStyleLbl="revTx" presStyleIdx="0" presStyleCnt="4">
        <dgm:presLayoutVars>
          <dgm:chMax val="1"/>
          <dgm:chPref val="1"/>
        </dgm:presLayoutVars>
      </dgm:prSet>
      <dgm:spPr/>
    </dgm:pt>
    <dgm:pt modelId="{1CA27BB5-735D-4B38-B274-297874CF470A}" type="pres">
      <dgm:prSet presAssocID="{3BBAB9B3-5E47-4BA3-BE05-FB5D9F8C7B0D}" presName="sibTrans" presStyleLbl="sibTrans2D1" presStyleIdx="0" presStyleCnt="0"/>
      <dgm:spPr/>
    </dgm:pt>
    <dgm:pt modelId="{28CECB33-9B08-4005-A15B-9AB3E6809767}" type="pres">
      <dgm:prSet presAssocID="{254FFFB3-BFEA-4DDF-B5A8-D3423E77ED92}" presName="compNode" presStyleCnt="0"/>
      <dgm:spPr/>
    </dgm:pt>
    <dgm:pt modelId="{6421E255-7951-43AF-96BA-6BA6BE6DB4A1}" type="pres">
      <dgm:prSet presAssocID="{254FFFB3-BFEA-4DDF-B5A8-D3423E77ED92}" presName="iconBgRect" presStyleLbl="bgShp" presStyleIdx="1" presStyleCnt="4"/>
      <dgm:spPr/>
    </dgm:pt>
    <dgm:pt modelId="{3EA31AE7-8BBA-4A57-8786-353CF0C95E0C}" type="pres">
      <dgm:prSet presAssocID="{254FFFB3-BFEA-4DDF-B5A8-D3423E77ED92}" presName="iconRect" presStyleLbl="node1" presStyleIdx="1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Lightbulb"/>
        </a:ext>
      </dgm:extLst>
    </dgm:pt>
    <dgm:pt modelId="{B03C727F-1E97-4117-B72F-16C537AB1B6E}" type="pres">
      <dgm:prSet presAssocID="{254FFFB3-BFEA-4DDF-B5A8-D3423E77ED92}" presName="spaceRect" presStyleCnt="0"/>
      <dgm:spPr/>
    </dgm:pt>
    <dgm:pt modelId="{5E86171D-C5B1-4601-9E61-BA2D23CC7D72}" type="pres">
      <dgm:prSet presAssocID="{254FFFB3-BFEA-4DDF-B5A8-D3423E77ED92}" presName="textRect" presStyleLbl="revTx" presStyleIdx="1" presStyleCnt="4">
        <dgm:presLayoutVars>
          <dgm:chMax val="1"/>
          <dgm:chPref val="1"/>
        </dgm:presLayoutVars>
      </dgm:prSet>
      <dgm:spPr/>
    </dgm:pt>
    <dgm:pt modelId="{35A48FBA-F1E5-4972-9846-E8E7A5FBE551}" type="pres">
      <dgm:prSet presAssocID="{743C0304-83ED-49BC-A82A-EAEA1A939E0B}" presName="sibTrans" presStyleLbl="sibTrans2D1" presStyleIdx="0" presStyleCnt="0"/>
      <dgm:spPr/>
    </dgm:pt>
    <dgm:pt modelId="{46C99982-CA69-4E1A-8407-E4D80462EC60}" type="pres">
      <dgm:prSet presAssocID="{4161CB78-0B9C-4F0F-963B-0C58EEA3E49D}" presName="compNode" presStyleCnt="0"/>
      <dgm:spPr/>
    </dgm:pt>
    <dgm:pt modelId="{D96AD7AF-86F4-4D95-83FF-D9FF764CE803}" type="pres">
      <dgm:prSet presAssocID="{4161CB78-0B9C-4F0F-963B-0C58EEA3E49D}" presName="iconBgRect" presStyleLbl="bgShp" presStyleIdx="2" presStyleCnt="4"/>
      <dgm:spPr/>
    </dgm:pt>
    <dgm:pt modelId="{511376F4-E174-4066-89B6-254408AEC1E2}" type="pres">
      <dgm:prSet presAssocID="{4161CB78-0B9C-4F0F-963B-0C58EEA3E49D}" presName="iconRect" presStyleLbl="node1" presStyleIdx="2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Subtitles"/>
        </a:ext>
      </dgm:extLst>
    </dgm:pt>
    <dgm:pt modelId="{27C99DA1-C911-43BB-B868-919DA8418A59}" type="pres">
      <dgm:prSet presAssocID="{4161CB78-0B9C-4F0F-963B-0C58EEA3E49D}" presName="spaceRect" presStyleCnt="0"/>
      <dgm:spPr/>
    </dgm:pt>
    <dgm:pt modelId="{690D67C4-884C-460E-BD14-C6FF2005522B}" type="pres">
      <dgm:prSet presAssocID="{4161CB78-0B9C-4F0F-963B-0C58EEA3E49D}" presName="textRect" presStyleLbl="revTx" presStyleIdx="2" presStyleCnt="4">
        <dgm:presLayoutVars>
          <dgm:chMax val="1"/>
          <dgm:chPref val="1"/>
        </dgm:presLayoutVars>
      </dgm:prSet>
      <dgm:spPr/>
    </dgm:pt>
    <dgm:pt modelId="{ADA7BE27-D964-4D7B-8669-D89315C5F4C5}" type="pres">
      <dgm:prSet presAssocID="{7E31C712-72C9-4DCA-AD7B-4BE93429B9AB}" presName="sibTrans" presStyleLbl="sibTrans2D1" presStyleIdx="0" presStyleCnt="0"/>
      <dgm:spPr/>
    </dgm:pt>
    <dgm:pt modelId="{C4B4FD06-BE36-4E0A-8A9C-A7F69D3E9F27}" type="pres">
      <dgm:prSet presAssocID="{075BA2A3-98CD-49C8-B88D-25C550F26FAF}" presName="compNode" presStyleCnt="0"/>
      <dgm:spPr/>
    </dgm:pt>
    <dgm:pt modelId="{E8E9035F-929A-4546-8174-63072FB8ADD2}" type="pres">
      <dgm:prSet presAssocID="{075BA2A3-98CD-49C8-B88D-25C550F26FAF}" presName="iconBgRect" presStyleLbl="bgShp" presStyleIdx="3" presStyleCnt="4"/>
      <dgm:spPr/>
    </dgm:pt>
    <dgm:pt modelId="{E2A1B348-8E76-4CD8-9E26-E4C52053D8B4}" type="pres">
      <dgm:prSet presAssocID="{075BA2A3-98CD-49C8-B88D-25C550F26FAF}" presName="iconRect" presStyleLbl="node1" presStyleIdx="3" presStyleCnt="4"/>
      <dgm:spPr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a:blipFill>
        <a:ln>
          <a:noFill/>
        </a:ln>
      </dgm:spPr>
      <dgm:extLst>
        <a:ext uri="{E40237B7-FDA0-4F09-8148-C483321AD2D9}">
          <dgm14:cNvPr xmlns:dgm14="http://schemas.microsoft.com/office/drawing/2010/diagram" id="0" name="" descr="Dance Steps"/>
        </a:ext>
      </dgm:extLst>
    </dgm:pt>
    <dgm:pt modelId="{52DC1AC3-9689-445E-A331-017F95C3EE86}" type="pres">
      <dgm:prSet presAssocID="{075BA2A3-98CD-49C8-B88D-25C550F26FAF}" presName="spaceRect" presStyleCnt="0"/>
      <dgm:spPr/>
    </dgm:pt>
    <dgm:pt modelId="{F5BAB13D-7459-4ACC-9F88-EFA219C110F2}" type="pres">
      <dgm:prSet presAssocID="{075BA2A3-98CD-49C8-B88D-25C550F26FAF}" presName="textRect" presStyleLbl="revTx" presStyleIdx="3" presStyleCnt="4">
        <dgm:presLayoutVars>
          <dgm:chMax val="1"/>
          <dgm:chPref val="1"/>
        </dgm:presLayoutVars>
      </dgm:prSet>
      <dgm:spPr/>
    </dgm:pt>
  </dgm:ptLst>
  <dgm:cxnLst>
    <dgm:cxn modelId="{237BB119-3D1E-4B65-8B8C-F6B299FC16DC}" srcId="{6ECFFD43-5A92-4844-9BDE-6D8101A1BBD7}" destId="{254FFFB3-BFEA-4DDF-B5A8-D3423E77ED92}" srcOrd="1" destOrd="0" parTransId="{925B5A66-0F2B-4D5B-9019-DED8447471C4}" sibTransId="{743C0304-83ED-49BC-A82A-EAEA1A939E0B}"/>
    <dgm:cxn modelId="{F2118F21-0876-45A2-BD73-F05FA0BC8571}" srcId="{6ECFFD43-5A92-4844-9BDE-6D8101A1BBD7}" destId="{4161CB78-0B9C-4F0F-963B-0C58EEA3E49D}" srcOrd="2" destOrd="0" parTransId="{683CD0FD-B5B3-4E90-9283-E09F1C3741B9}" sibTransId="{7E31C712-72C9-4DCA-AD7B-4BE93429B9AB}"/>
    <dgm:cxn modelId="{6058582F-70A5-481C-A0DD-1ED66BFE9616}" type="presOf" srcId="{BB865812-868A-46D4-82D5-81FE7DD507FB}" destId="{85F40348-C9C5-4C00-93E1-F0AE73E47CAA}" srcOrd="0" destOrd="0" presId="urn:microsoft.com/office/officeart/2018/2/layout/IconCircleList"/>
    <dgm:cxn modelId="{E0E84330-100D-469E-AD77-B3C2BB17C505}" srcId="{6ECFFD43-5A92-4844-9BDE-6D8101A1BBD7}" destId="{BB865812-868A-46D4-82D5-81FE7DD507FB}" srcOrd="0" destOrd="0" parTransId="{535F2726-FA26-4524-8D42-6A4262F5CEFF}" sibTransId="{3BBAB9B3-5E47-4BA3-BE05-FB5D9F8C7B0D}"/>
    <dgm:cxn modelId="{B9486246-AF59-46CC-AA04-DBFEF7E755D8}" srcId="{6ECFFD43-5A92-4844-9BDE-6D8101A1BBD7}" destId="{075BA2A3-98CD-49C8-B88D-25C550F26FAF}" srcOrd="3" destOrd="0" parTransId="{6B7FD1DE-10ED-417F-BC12-2EDDBA262F84}" sibTransId="{0E8EF717-36A6-476D-998B-571DDFF666C9}"/>
    <dgm:cxn modelId="{0D3F756A-6BD9-4054-A62B-F93416BD9AE3}" type="presOf" srcId="{3BBAB9B3-5E47-4BA3-BE05-FB5D9F8C7B0D}" destId="{1CA27BB5-735D-4B38-B274-297874CF470A}" srcOrd="0" destOrd="0" presId="urn:microsoft.com/office/officeart/2018/2/layout/IconCircleList"/>
    <dgm:cxn modelId="{035BC45A-2A75-49EA-9834-8ABCDEBC7363}" type="presOf" srcId="{4161CB78-0B9C-4F0F-963B-0C58EEA3E49D}" destId="{690D67C4-884C-460E-BD14-C6FF2005522B}" srcOrd="0" destOrd="0" presId="urn:microsoft.com/office/officeart/2018/2/layout/IconCircleList"/>
    <dgm:cxn modelId="{B2665B90-4F67-4E8F-B782-FA74447829BD}" type="presOf" srcId="{254FFFB3-BFEA-4DDF-B5A8-D3423E77ED92}" destId="{5E86171D-C5B1-4601-9E61-BA2D23CC7D72}" srcOrd="0" destOrd="0" presId="urn:microsoft.com/office/officeart/2018/2/layout/IconCircleList"/>
    <dgm:cxn modelId="{ECECA3A8-B705-47C6-B4C1-826094AAE5CA}" type="presOf" srcId="{075BA2A3-98CD-49C8-B88D-25C550F26FAF}" destId="{F5BAB13D-7459-4ACC-9F88-EFA219C110F2}" srcOrd="0" destOrd="0" presId="urn:microsoft.com/office/officeart/2018/2/layout/IconCircleList"/>
    <dgm:cxn modelId="{F943F9C7-7D82-4F37-8861-BAFC32C23C5A}" type="presOf" srcId="{743C0304-83ED-49BC-A82A-EAEA1A939E0B}" destId="{35A48FBA-F1E5-4972-9846-E8E7A5FBE551}" srcOrd="0" destOrd="0" presId="urn:microsoft.com/office/officeart/2018/2/layout/IconCircleList"/>
    <dgm:cxn modelId="{6945CAD4-0257-4A62-B302-5E00655B6F51}" type="presOf" srcId="{6ECFFD43-5A92-4844-9BDE-6D8101A1BBD7}" destId="{A085FD7E-7C67-4D7E-A372-FE9BF28D9903}" srcOrd="0" destOrd="0" presId="urn:microsoft.com/office/officeart/2018/2/layout/IconCircleList"/>
    <dgm:cxn modelId="{30AF16E0-511F-4E71-80D5-5D073E1E3E75}" type="presOf" srcId="{7E31C712-72C9-4DCA-AD7B-4BE93429B9AB}" destId="{ADA7BE27-D964-4D7B-8669-D89315C5F4C5}" srcOrd="0" destOrd="0" presId="urn:microsoft.com/office/officeart/2018/2/layout/IconCircleList"/>
    <dgm:cxn modelId="{1612A9BE-1F31-42B4-9096-8456E26217D6}" type="presParOf" srcId="{A085FD7E-7C67-4D7E-A372-FE9BF28D9903}" destId="{536B08C0-6F6A-413E-90A5-059762DBE396}" srcOrd="0" destOrd="0" presId="urn:microsoft.com/office/officeart/2018/2/layout/IconCircleList"/>
    <dgm:cxn modelId="{1A45E6EA-449F-4944-ACE8-8858070AD39F}" type="presParOf" srcId="{536B08C0-6F6A-413E-90A5-059762DBE396}" destId="{A35FDC17-4BFB-4321-87F6-CCF7332254E4}" srcOrd="0" destOrd="0" presId="urn:microsoft.com/office/officeart/2018/2/layout/IconCircleList"/>
    <dgm:cxn modelId="{872913FD-E5FC-4933-9E0D-E285971CA7F6}" type="presParOf" srcId="{A35FDC17-4BFB-4321-87F6-CCF7332254E4}" destId="{733AE025-0081-4533-8FF1-BD512F09D042}" srcOrd="0" destOrd="0" presId="urn:microsoft.com/office/officeart/2018/2/layout/IconCircleList"/>
    <dgm:cxn modelId="{B9A21B0A-0C47-4E8A-B515-DC39B7EEECE3}" type="presParOf" srcId="{A35FDC17-4BFB-4321-87F6-CCF7332254E4}" destId="{899BA750-823F-49EF-B705-97D1E2EC3218}" srcOrd="1" destOrd="0" presId="urn:microsoft.com/office/officeart/2018/2/layout/IconCircleList"/>
    <dgm:cxn modelId="{A83C9DDA-1538-4258-9A5C-66EDC6C097B1}" type="presParOf" srcId="{A35FDC17-4BFB-4321-87F6-CCF7332254E4}" destId="{3C176385-84DF-4599-B266-3531F9B4EA0D}" srcOrd="2" destOrd="0" presId="urn:microsoft.com/office/officeart/2018/2/layout/IconCircleList"/>
    <dgm:cxn modelId="{AC780B7D-0B3F-49F8-B8DC-FB6D9B136425}" type="presParOf" srcId="{A35FDC17-4BFB-4321-87F6-CCF7332254E4}" destId="{85F40348-C9C5-4C00-93E1-F0AE73E47CAA}" srcOrd="3" destOrd="0" presId="urn:microsoft.com/office/officeart/2018/2/layout/IconCircleList"/>
    <dgm:cxn modelId="{18DE84CB-7B04-4FDE-BD68-F7D565360BEC}" type="presParOf" srcId="{536B08C0-6F6A-413E-90A5-059762DBE396}" destId="{1CA27BB5-735D-4B38-B274-297874CF470A}" srcOrd="1" destOrd="0" presId="urn:microsoft.com/office/officeart/2018/2/layout/IconCircleList"/>
    <dgm:cxn modelId="{11841A9B-0581-4372-BC04-88E32D527481}" type="presParOf" srcId="{536B08C0-6F6A-413E-90A5-059762DBE396}" destId="{28CECB33-9B08-4005-A15B-9AB3E6809767}" srcOrd="2" destOrd="0" presId="urn:microsoft.com/office/officeart/2018/2/layout/IconCircleList"/>
    <dgm:cxn modelId="{8B62C442-8E7A-43D4-A60D-35CABF8453F2}" type="presParOf" srcId="{28CECB33-9B08-4005-A15B-9AB3E6809767}" destId="{6421E255-7951-43AF-96BA-6BA6BE6DB4A1}" srcOrd="0" destOrd="0" presId="urn:microsoft.com/office/officeart/2018/2/layout/IconCircleList"/>
    <dgm:cxn modelId="{159C679A-E115-4647-8FA4-E8C7D1AFD71A}" type="presParOf" srcId="{28CECB33-9B08-4005-A15B-9AB3E6809767}" destId="{3EA31AE7-8BBA-4A57-8786-353CF0C95E0C}" srcOrd="1" destOrd="0" presId="urn:microsoft.com/office/officeart/2018/2/layout/IconCircleList"/>
    <dgm:cxn modelId="{379E876D-6E7A-4AD9-AD90-4C4EAB86D083}" type="presParOf" srcId="{28CECB33-9B08-4005-A15B-9AB3E6809767}" destId="{B03C727F-1E97-4117-B72F-16C537AB1B6E}" srcOrd="2" destOrd="0" presId="urn:microsoft.com/office/officeart/2018/2/layout/IconCircleList"/>
    <dgm:cxn modelId="{8744F9DF-5529-4844-AAAC-C39AC13D1EA5}" type="presParOf" srcId="{28CECB33-9B08-4005-A15B-9AB3E6809767}" destId="{5E86171D-C5B1-4601-9E61-BA2D23CC7D72}" srcOrd="3" destOrd="0" presId="urn:microsoft.com/office/officeart/2018/2/layout/IconCircleList"/>
    <dgm:cxn modelId="{39A13936-1146-40D1-AA28-33B2C2D3640D}" type="presParOf" srcId="{536B08C0-6F6A-413E-90A5-059762DBE396}" destId="{35A48FBA-F1E5-4972-9846-E8E7A5FBE551}" srcOrd="3" destOrd="0" presId="urn:microsoft.com/office/officeart/2018/2/layout/IconCircleList"/>
    <dgm:cxn modelId="{909CC938-0B46-4832-A5E1-C10E6E05AA01}" type="presParOf" srcId="{536B08C0-6F6A-413E-90A5-059762DBE396}" destId="{46C99982-CA69-4E1A-8407-E4D80462EC60}" srcOrd="4" destOrd="0" presId="urn:microsoft.com/office/officeart/2018/2/layout/IconCircleList"/>
    <dgm:cxn modelId="{9C5DF0C2-2F00-49AF-9637-2F6442F0A901}" type="presParOf" srcId="{46C99982-CA69-4E1A-8407-E4D80462EC60}" destId="{D96AD7AF-86F4-4D95-83FF-D9FF764CE803}" srcOrd="0" destOrd="0" presId="urn:microsoft.com/office/officeart/2018/2/layout/IconCircleList"/>
    <dgm:cxn modelId="{FD68E6DA-50F9-4F38-8B14-217151164D5F}" type="presParOf" srcId="{46C99982-CA69-4E1A-8407-E4D80462EC60}" destId="{511376F4-E174-4066-89B6-254408AEC1E2}" srcOrd="1" destOrd="0" presId="urn:microsoft.com/office/officeart/2018/2/layout/IconCircleList"/>
    <dgm:cxn modelId="{2CD7CE01-3151-4BBA-BC54-085E70A177E2}" type="presParOf" srcId="{46C99982-CA69-4E1A-8407-E4D80462EC60}" destId="{27C99DA1-C911-43BB-B868-919DA8418A59}" srcOrd="2" destOrd="0" presId="urn:microsoft.com/office/officeart/2018/2/layout/IconCircleList"/>
    <dgm:cxn modelId="{4FB1AA2A-57A1-49D2-837C-484DA8E50A24}" type="presParOf" srcId="{46C99982-CA69-4E1A-8407-E4D80462EC60}" destId="{690D67C4-884C-460E-BD14-C6FF2005522B}" srcOrd="3" destOrd="0" presId="urn:microsoft.com/office/officeart/2018/2/layout/IconCircleList"/>
    <dgm:cxn modelId="{D2F9FC48-FD29-43BC-A898-77E0465F5707}" type="presParOf" srcId="{536B08C0-6F6A-413E-90A5-059762DBE396}" destId="{ADA7BE27-D964-4D7B-8669-D89315C5F4C5}" srcOrd="5" destOrd="0" presId="urn:microsoft.com/office/officeart/2018/2/layout/IconCircleList"/>
    <dgm:cxn modelId="{D59CA2B7-DCA3-4187-931C-E170FAC81E33}" type="presParOf" srcId="{536B08C0-6F6A-413E-90A5-059762DBE396}" destId="{C4B4FD06-BE36-4E0A-8A9C-A7F69D3E9F27}" srcOrd="6" destOrd="0" presId="urn:microsoft.com/office/officeart/2018/2/layout/IconCircleList"/>
    <dgm:cxn modelId="{86AD6303-09A6-464A-84FD-5B87A7515F2A}" type="presParOf" srcId="{C4B4FD06-BE36-4E0A-8A9C-A7F69D3E9F27}" destId="{E8E9035F-929A-4546-8174-63072FB8ADD2}" srcOrd="0" destOrd="0" presId="urn:microsoft.com/office/officeart/2018/2/layout/IconCircleList"/>
    <dgm:cxn modelId="{DBEF5418-1863-4781-A24D-BEB496DDF796}" type="presParOf" srcId="{C4B4FD06-BE36-4E0A-8A9C-A7F69D3E9F27}" destId="{E2A1B348-8E76-4CD8-9E26-E4C52053D8B4}" srcOrd="1" destOrd="0" presId="urn:microsoft.com/office/officeart/2018/2/layout/IconCircleList"/>
    <dgm:cxn modelId="{FCCDE78B-98C4-47ED-9D3A-950D59545545}" type="presParOf" srcId="{C4B4FD06-BE36-4E0A-8A9C-A7F69D3E9F27}" destId="{52DC1AC3-9689-445E-A331-017F95C3EE86}" srcOrd="2" destOrd="0" presId="urn:microsoft.com/office/officeart/2018/2/layout/IconCircleList"/>
    <dgm:cxn modelId="{3E63F888-73F0-4656-A868-277C2B75A13B}" type="presParOf" srcId="{C4B4FD06-BE36-4E0A-8A9C-A7F69D3E9F27}" destId="{F5BAB13D-7459-4ACC-9F88-EFA219C110F2}" srcOrd="3" destOrd="0" presId="urn:microsoft.com/office/officeart/2018/2/layout/IconCircleLis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D64746D-61FD-47D6-B9A1-80A0518EDF98}">
      <dsp:nvSpPr>
        <dsp:cNvPr id="0" name=""/>
        <dsp:cNvSpPr/>
      </dsp:nvSpPr>
      <dsp:spPr>
        <a:xfrm>
          <a:off x="718664" y="202202"/>
          <a:ext cx="1955812" cy="1955812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C93172C-CCF7-4251-AA19-2BB9B59A95A0}">
      <dsp:nvSpPr>
        <dsp:cNvPr id="0" name=""/>
        <dsp:cNvSpPr/>
      </dsp:nvSpPr>
      <dsp:spPr>
        <a:xfrm>
          <a:off x="1135476" y="6190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8349E13-6333-47F8-806D-9FFDB8EAD13D}">
      <dsp:nvSpPr>
        <dsp:cNvPr id="0" name=""/>
        <dsp:cNvSpPr/>
      </dsp:nvSpPr>
      <dsp:spPr>
        <a:xfrm>
          <a:off x="93445" y="27672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 dirty="0"/>
            <a:t>1:00-1:45pm (Part 1)  </a:t>
          </a:r>
        </a:p>
      </dsp:txBody>
      <dsp:txXfrm>
        <a:off x="93445" y="2767202"/>
        <a:ext cx="3206250" cy="720000"/>
      </dsp:txXfrm>
    </dsp:sp>
    <dsp:sp modelId="{3F4F6B17-E768-4DE8-9E5A-A28CBF22BA73}">
      <dsp:nvSpPr>
        <dsp:cNvPr id="0" name=""/>
        <dsp:cNvSpPr/>
      </dsp:nvSpPr>
      <dsp:spPr>
        <a:xfrm>
          <a:off x="4486008" y="202202"/>
          <a:ext cx="1955812" cy="1955812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ACC870E8-5ACC-4C69-B452-5FA7056CAE3D}">
      <dsp:nvSpPr>
        <dsp:cNvPr id="0" name=""/>
        <dsp:cNvSpPr/>
      </dsp:nvSpPr>
      <dsp:spPr>
        <a:xfrm>
          <a:off x="4902820" y="6190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7D61525-7E34-4698-81B1-EA4FE1186EF4}">
      <dsp:nvSpPr>
        <dsp:cNvPr id="0" name=""/>
        <dsp:cNvSpPr/>
      </dsp:nvSpPr>
      <dsp:spPr>
        <a:xfrm>
          <a:off x="3860789" y="27672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/>
            <a:t>15 min break</a:t>
          </a:r>
        </a:p>
      </dsp:txBody>
      <dsp:txXfrm>
        <a:off x="3860789" y="2767202"/>
        <a:ext cx="3206250" cy="720000"/>
      </dsp:txXfrm>
    </dsp:sp>
    <dsp:sp modelId="{25DE5CAA-4DD4-421C-9412-62AC1811F68B}">
      <dsp:nvSpPr>
        <dsp:cNvPr id="0" name=""/>
        <dsp:cNvSpPr/>
      </dsp:nvSpPr>
      <dsp:spPr>
        <a:xfrm>
          <a:off x="8253352" y="202202"/>
          <a:ext cx="1955812" cy="1955812"/>
        </a:xfrm>
        <a:prstGeom prst="round2DiagRect">
          <a:avLst>
            <a:gd name="adj1" fmla="val 29727"/>
            <a:gd name="adj2" fmla="val 0"/>
          </a:avLst>
        </a:prstGeom>
        <a:solidFill>
          <a:schemeClr val="dk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FB05257-BCA1-44D9-AD9D-6A827A37E007}">
      <dsp:nvSpPr>
        <dsp:cNvPr id="0" name=""/>
        <dsp:cNvSpPr/>
      </dsp:nvSpPr>
      <dsp:spPr>
        <a:xfrm>
          <a:off x="8670164" y="619014"/>
          <a:ext cx="1122187" cy="1122187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64EAEFD-4EEC-4394-A599-50AB53209C6A}">
      <dsp:nvSpPr>
        <dsp:cNvPr id="0" name=""/>
        <dsp:cNvSpPr/>
      </dsp:nvSpPr>
      <dsp:spPr>
        <a:xfrm>
          <a:off x="7628133" y="2767202"/>
          <a:ext cx="3206250" cy="720000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t" anchorCtr="0">
          <a:noAutofit/>
        </a:bodyPr>
        <a:lstStyle/>
        <a:p>
          <a:pPr marL="0" lvl="0" indent="0" algn="ctr" defTabSz="12001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  <a:defRPr cap="all"/>
          </a:pPr>
          <a:r>
            <a:rPr lang="en-US" sz="2700" kern="1200" dirty="0"/>
            <a:t>2:00-2:45pm (Part 2) </a:t>
          </a:r>
        </a:p>
      </dsp:txBody>
      <dsp:txXfrm>
        <a:off x="7628133" y="2767202"/>
        <a:ext cx="3206250" cy="720000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7EB0C0-7C23-4DE0-B91A-57882B2F024A}">
      <dsp:nvSpPr>
        <dsp:cNvPr id="0" name=""/>
        <dsp:cNvSpPr/>
      </dsp:nvSpPr>
      <dsp:spPr>
        <a:xfrm>
          <a:off x="6719" y="559164"/>
          <a:ext cx="3566200" cy="1069860"/>
        </a:xfrm>
        <a:prstGeom prst="rect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09" tIns="281809" rIns="281809" bIns="281809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Explain</a:t>
          </a:r>
        </a:p>
      </dsp:txBody>
      <dsp:txXfrm>
        <a:off x="6719" y="559164"/>
        <a:ext cx="3566200" cy="1069860"/>
      </dsp:txXfrm>
    </dsp:sp>
    <dsp:sp modelId="{C30B1806-4913-4D8F-B57F-942F7C84F81D}">
      <dsp:nvSpPr>
        <dsp:cNvPr id="0" name=""/>
        <dsp:cNvSpPr/>
      </dsp:nvSpPr>
      <dsp:spPr>
        <a:xfrm>
          <a:off x="6719" y="1629025"/>
          <a:ext cx="3566200" cy="1501215"/>
        </a:xfrm>
        <a:prstGeom prst="rect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261" tIns="352261" rIns="352261" bIns="352261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Explain how community and youth participatory research approaches can be used to address achievement and wellness gaps.</a:t>
          </a:r>
        </a:p>
      </dsp:txBody>
      <dsp:txXfrm>
        <a:off x="6719" y="1629025"/>
        <a:ext cx="3566200" cy="1501215"/>
      </dsp:txXfrm>
    </dsp:sp>
    <dsp:sp modelId="{BB614B33-87B9-49B6-82CC-22E1FDD863E1}">
      <dsp:nvSpPr>
        <dsp:cNvPr id="0" name=""/>
        <dsp:cNvSpPr/>
      </dsp:nvSpPr>
      <dsp:spPr>
        <a:xfrm>
          <a:off x="3680814" y="559164"/>
          <a:ext cx="3566200" cy="1069860"/>
        </a:xfrm>
        <a:prstGeom prst="rect">
          <a:avLst/>
        </a:prstGeom>
        <a:solidFill>
          <a:schemeClr val="accent2">
            <a:hueOff val="3221807"/>
            <a:satOff val="-9246"/>
            <a:lumOff val="-14805"/>
            <a:alphaOff val="0"/>
          </a:schemeClr>
        </a:solidFill>
        <a:ln w="19050" cap="flat" cmpd="sng" algn="ctr">
          <a:solidFill>
            <a:schemeClr val="accent2">
              <a:hueOff val="3221807"/>
              <a:satOff val="-9246"/>
              <a:lumOff val="-1480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09" tIns="281809" rIns="281809" bIns="281809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Practice</a:t>
          </a:r>
        </a:p>
      </dsp:txBody>
      <dsp:txXfrm>
        <a:off x="3680814" y="559164"/>
        <a:ext cx="3566200" cy="1069860"/>
      </dsp:txXfrm>
    </dsp:sp>
    <dsp:sp modelId="{A80802AB-2272-4962-81AF-71052F229A6F}">
      <dsp:nvSpPr>
        <dsp:cNvPr id="0" name=""/>
        <dsp:cNvSpPr/>
      </dsp:nvSpPr>
      <dsp:spPr>
        <a:xfrm>
          <a:off x="3680814" y="1629025"/>
          <a:ext cx="3566200" cy="1501215"/>
        </a:xfrm>
        <a:prstGeom prst="rect">
          <a:avLst/>
        </a:prstGeom>
        <a:solidFill>
          <a:schemeClr val="accent2">
            <a:tint val="40000"/>
            <a:alpha val="90000"/>
            <a:hueOff val="3367359"/>
            <a:satOff val="-31116"/>
            <a:lumOff val="-3508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3367359"/>
              <a:satOff val="-31116"/>
              <a:lumOff val="-3508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261" tIns="352261" rIns="352261" bIns="352261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Practice activities to include students and community stakeholders in creating sustainable culturally-relevant change.</a:t>
          </a:r>
        </a:p>
      </dsp:txBody>
      <dsp:txXfrm>
        <a:off x="3680814" y="1629025"/>
        <a:ext cx="3566200" cy="1501215"/>
      </dsp:txXfrm>
    </dsp:sp>
    <dsp:sp modelId="{2735308D-D1A0-4906-8AF2-A22EF56CB18F}">
      <dsp:nvSpPr>
        <dsp:cNvPr id="0" name=""/>
        <dsp:cNvSpPr/>
      </dsp:nvSpPr>
      <dsp:spPr>
        <a:xfrm>
          <a:off x="7354909" y="559164"/>
          <a:ext cx="3566200" cy="1069860"/>
        </a:xfrm>
        <a:prstGeom prst="rect">
          <a:avLst/>
        </a:prstGeom>
        <a:solidFill>
          <a:schemeClr val="accent2">
            <a:hueOff val="6443614"/>
            <a:satOff val="-18493"/>
            <a:lumOff val="-29609"/>
            <a:alphaOff val="0"/>
          </a:schemeClr>
        </a:solidFill>
        <a:ln w="19050" cap="flat" cmpd="sng" algn="ctr">
          <a:solidFill>
            <a:schemeClr val="accent2">
              <a:hueOff val="6443614"/>
              <a:satOff val="-18493"/>
              <a:lumOff val="-29609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81809" tIns="281809" rIns="281809" bIns="281809" numCol="1" spcCol="1270" anchor="ctr" anchorCtr="0">
          <a:noAutofit/>
        </a:bodyPr>
        <a:lstStyle/>
        <a:p>
          <a:pPr marL="0" lvl="0" indent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600" kern="1200"/>
            <a:t>Describe</a:t>
          </a:r>
        </a:p>
      </dsp:txBody>
      <dsp:txXfrm>
        <a:off x="7354909" y="559164"/>
        <a:ext cx="3566200" cy="1069860"/>
      </dsp:txXfrm>
    </dsp:sp>
    <dsp:sp modelId="{C0D3F079-829B-4A69-854D-ED659419E5DB}">
      <dsp:nvSpPr>
        <dsp:cNvPr id="0" name=""/>
        <dsp:cNvSpPr/>
      </dsp:nvSpPr>
      <dsp:spPr>
        <a:xfrm>
          <a:off x="7354909" y="1629025"/>
          <a:ext cx="3566200" cy="1501215"/>
        </a:xfrm>
        <a:prstGeom prst="rect">
          <a:avLst/>
        </a:prstGeom>
        <a:solidFill>
          <a:schemeClr val="accent2">
            <a:tint val="40000"/>
            <a:alpha val="90000"/>
            <a:hueOff val="6734718"/>
            <a:satOff val="-62232"/>
            <a:lumOff val="-7015"/>
            <a:alphaOff val="0"/>
          </a:schemeClr>
        </a:solidFill>
        <a:ln w="19050" cap="flat" cmpd="sng" algn="ctr">
          <a:solidFill>
            <a:schemeClr val="accent2">
              <a:tint val="40000"/>
              <a:alpha val="90000"/>
              <a:hueOff val="6734718"/>
              <a:satOff val="-62232"/>
              <a:lumOff val="-7015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352261" tIns="352261" rIns="352261" bIns="352261" numCol="1" spcCol="1270" anchor="t" anchorCtr="0">
          <a:noAutofit/>
        </a:bodyPr>
        <a:lstStyle/>
        <a:p>
          <a:pPr marL="0" lvl="0" indent="0" algn="l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400" kern="1200"/>
            <a:t>Describe how they will incorporate participatory practices within their schools to foster safer and more inclusive environments.</a:t>
          </a:r>
        </a:p>
      </dsp:txBody>
      <dsp:txXfrm>
        <a:off x="7354909" y="1629025"/>
        <a:ext cx="3566200" cy="1501215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EA618FC-8D34-4554-ABD1-72E68DC0C5D7}">
      <dsp:nvSpPr>
        <dsp:cNvPr id="0" name=""/>
        <dsp:cNvSpPr/>
      </dsp:nvSpPr>
      <dsp:spPr>
        <a:xfrm>
          <a:off x="134291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925067C9-263A-475F-8DA2-5E0020895DAF}">
      <dsp:nvSpPr>
        <dsp:cNvPr id="0" name=""/>
        <dsp:cNvSpPr/>
      </dsp:nvSpPr>
      <dsp:spPr>
        <a:xfrm>
          <a:off x="615713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/>
            <a:t>What keeps you up at night? </a:t>
          </a:r>
        </a:p>
      </dsp:txBody>
      <dsp:txXfrm>
        <a:off x="696297" y="538547"/>
        <a:ext cx="4171627" cy="2590157"/>
      </dsp:txXfrm>
    </dsp:sp>
    <dsp:sp modelId="{812FE5DC-5009-4B71-BF09-DC4047573623}">
      <dsp:nvSpPr>
        <dsp:cNvPr id="0" name=""/>
        <dsp:cNvSpPr/>
      </dsp:nvSpPr>
      <dsp:spPr>
        <a:xfrm>
          <a:off x="5429930" y="612"/>
          <a:ext cx="4332795" cy="2751325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422C350-819B-464A-92B6-4568E6387DE4}">
      <dsp:nvSpPr>
        <dsp:cNvPr id="0" name=""/>
        <dsp:cNvSpPr/>
      </dsp:nvSpPr>
      <dsp:spPr>
        <a:xfrm>
          <a:off x="5911352" y="457963"/>
          <a:ext cx="4332795" cy="2751325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98120" tIns="198120" rIns="198120" bIns="198120" numCol="1" spcCol="1270" anchor="ctr" anchorCtr="0">
          <a:noAutofit/>
        </a:bodyPr>
        <a:lstStyle/>
        <a:p>
          <a:pPr marL="0" lvl="0" indent="0" algn="ctr" defTabSz="2311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5200" kern="1200"/>
            <a:t>What are you most proud of? </a:t>
          </a:r>
        </a:p>
      </dsp:txBody>
      <dsp:txXfrm>
        <a:off x="5991936" y="538547"/>
        <a:ext cx="4171627" cy="2590157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CAE2707-5F10-439E-8E43-9B5C4BA76A24}">
      <dsp:nvSpPr>
        <dsp:cNvPr id="0" name=""/>
        <dsp:cNvSpPr/>
      </dsp:nvSpPr>
      <dsp:spPr>
        <a:xfrm>
          <a:off x="0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CFF8DE0-1C06-403B-85DB-C013B8D8CA6A}">
      <dsp:nvSpPr>
        <dsp:cNvPr id="0" name=""/>
        <dsp:cNvSpPr/>
      </dsp:nvSpPr>
      <dsp:spPr>
        <a:xfrm>
          <a:off x="341494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 dirty="0"/>
            <a:t>Merit &amp; Worth</a:t>
          </a:r>
        </a:p>
      </dsp:txBody>
      <dsp:txXfrm>
        <a:off x="398656" y="1088253"/>
        <a:ext cx="2959127" cy="1837317"/>
      </dsp:txXfrm>
    </dsp:sp>
    <dsp:sp modelId="{DA0B6ABE-F51C-432C-8C09-CE8BAF459DB9}">
      <dsp:nvSpPr>
        <dsp:cNvPr id="0" name=""/>
        <dsp:cNvSpPr/>
      </dsp:nvSpPr>
      <dsp:spPr>
        <a:xfrm>
          <a:off x="3756441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DF4CEC06-B9F6-4DEC-AF64-429ED727446F}">
      <dsp:nvSpPr>
        <dsp:cNvPr id="0" name=""/>
        <dsp:cNvSpPr/>
      </dsp:nvSpPr>
      <dsp:spPr>
        <a:xfrm>
          <a:off x="4097935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Resources</a:t>
          </a:r>
        </a:p>
      </dsp:txBody>
      <dsp:txXfrm>
        <a:off x="4155097" y="1088253"/>
        <a:ext cx="2959127" cy="1837317"/>
      </dsp:txXfrm>
    </dsp:sp>
    <dsp:sp modelId="{7556E9C4-90F2-4DFA-8B31-7703A4AC0EB4}">
      <dsp:nvSpPr>
        <dsp:cNvPr id="0" name=""/>
        <dsp:cNvSpPr/>
      </dsp:nvSpPr>
      <dsp:spPr>
        <a:xfrm>
          <a:off x="7512882" y="706671"/>
          <a:ext cx="3073451" cy="1951641"/>
        </a:xfrm>
        <a:prstGeom prst="roundRect">
          <a:avLst>
            <a:gd name="adj" fmla="val 10000"/>
          </a:avLst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104B21E-E73D-43D1-BAE9-120D54C6601E}">
      <dsp:nvSpPr>
        <dsp:cNvPr id="0" name=""/>
        <dsp:cNvSpPr/>
      </dsp:nvSpPr>
      <dsp:spPr>
        <a:xfrm>
          <a:off x="7854377" y="1031091"/>
          <a:ext cx="3073451" cy="1951641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06680" rIns="106680" bIns="106680" numCol="1" spcCol="1270" anchor="ctr" anchorCtr="0">
          <a:noAutofit/>
        </a:bodyPr>
        <a:lstStyle/>
        <a:p>
          <a:pPr marL="0" lvl="0" indent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800" kern="1200"/>
            <a:t>Legal fights/threats to mental health professions </a:t>
          </a:r>
        </a:p>
      </dsp:txBody>
      <dsp:txXfrm>
        <a:off x="7911539" y="1088253"/>
        <a:ext cx="2959127" cy="1837317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40CCCA8-9667-4FD8-B820-0C9074089EC1}">
      <dsp:nvSpPr>
        <dsp:cNvPr id="0" name=""/>
        <dsp:cNvSpPr/>
      </dsp:nvSpPr>
      <dsp:spPr>
        <a:xfrm>
          <a:off x="3201" y="998291"/>
          <a:ext cx="2285879" cy="1451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69EAB8A-248B-4A89-8CBA-822827681911}">
      <dsp:nvSpPr>
        <dsp:cNvPr id="0" name=""/>
        <dsp:cNvSpPr/>
      </dsp:nvSpPr>
      <dsp:spPr>
        <a:xfrm>
          <a:off x="257188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Translational research </a:t>
          </a:r>
        </a:p>
      </dsp:txBody>
      <dsp:txXfrm>
        <a:off x="299702" y="1282093"/>
        <a:ext cx="2200851" cy="1366505"/>
      </dsp:txXfrm>
    </dsp:sp>
    <dsp:sp modelId="{08A20064-D6B3-4DFA-9CF7-A150019DAF73}">
      <dsp:nvSpPr>
        <dsp:cNvPr id="0" name=""/>
        <dsp:cNvSpPr/>
      </dsp:nvSpPr>
      <dsp:spPr>
        <a:xfrm>
          <a:off x="2797054" y="998291"/>
          <a:ext cx="2285879" cy="1451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C6656D8-2619-46CD-8E0A-48A923453893}">
      <dsp:nvSpPr>
        <dsp:cNvPr id="0" name=""/>
        <dsp:cNvSpPr/>
      </dsp:nvSpPr>
      <dsp:spPr>
        <a:xfrm>
          <a:off x="3051041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Capacity building </a:t>
          </a:r>
        </a:p>
      </dsp:txBody>
      <dsp:txXfrm>
        <a:off x="3093555" y="1282093"/>
        <a:ext cx="2200851" cy="1366505"/>
      </dsp:txXfrm>
    </dsp:sp>
    <dsp:sp modelId="{F7152487-4F71-4EEA-A41E-E5685AA3EEB6}">
      <dsp:nvSpPr>
        <dsp:cNvPr id="0" name=""/>
        <dsp:cNvSpPr/>
      </dsp:nvSpPr>
      <dsp:spPr>
        <a:xfrm>
          <a:off x="5590907" y="998291"/>
          <a:ext cx="2285879" cy="1451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0BA40A75-53B3-4FB5-92DD-787534D3A80D}">
      <dsp:nvSpPr>
        <dsp:cNvPr id="0" name=""/>
        <dsp:cNvSpPr/>
      </dsp:nvSpPr>
      <dsp:spPr>
        <a:xfrm>
          <a:off x="5844894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 dirty="0"/>
            <a:t>Empowering, sustainable, political action</a:t>
          </a:r>
        </a:p>
      </dsp:txBody>
      <dsp:txXfrm>
        <a:off x="5887408" y="1282093"/>
        <a:ext cx="2200851" cy="1366505"/>
      </dsp:txXfrm>
    </dsp:sp>
    <dsp:sp modelId="{F58145F7-05B9-402E-9BD1-0E872A640331}">
      <dsp:nvSpPr>
        <dsp:cNvPr id="0" name=""/>
        <dsp:cNvSpPr/>
      </dsp:nvSpPr>
      <dsp:spPr>
        <a:xfrm>
          <a:off x="8384760" y="998291"/>
          <a:ext cx="2285879" cy="1451533"/>
        </a:xfrm>
        <a:prstGeom prst="roundRect">
          <a:avLst>
            <a:gd name="adj" fmla="val 10000"/>
          </a:avLst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1D8FA8AD-E042-4283-81E5-1AC892469B1B}">
      <dsp:nvSpPr>
        <dsp:cNvPr id="0" name=""/>
        <dsp:cNvSpPr/>
      </dsp:nvSpPr>
      <dsp:spPr>
        <a:xfrm>
          <a:off x="8638747" y="1239579"/>
          <a:ext cx="2285879" cy="1451533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1440" tIns="91440" rIns="91440" bIns="9144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Human centered  </a:t>
          </a:r>
        </a:p>
      </dsp:txBody>
      <dsp:txXfrm>
        <a:off x="8681261" y="1282093"/>
        <a:ext cx="2200851" cy="1366505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38457696-F17B-4F04-A5F6-0F69C97A7373}">
      <dsp:nvSpPr>
        <dsp:cNvPr id="0" name=""/>
        <dsp:cNvSpPr/>
      </dsp:nvSpPr>
      <dsp:spPr>
        <a:xfrm>
          <a:off x="0" y="25748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Consider the power map when deciding on audience </a:t>
          </a:r>
        </a:p>
      </dsp:txBody>
      <dsp:txXfrm>
        <a:off x="38381" y="64129"/>
        <a:ext cx="10438838" cy="709478"/>
      </dsp:txXfrm>
    </dsp:sp>
    <dsp:sp modelId="{B331D58C-133C-45BF-B520-8F3562959E7A}">
      <dsp:nvSpPr>
        <dsp:cNvPr id="0" name=""/>
        <dsp:cNvSpPr/>
      </dsp:nvSpPr>
      <dsp:spPr>
        <a:xfrm>
          <a:off x="0" y="904148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Accessibility </a:t>
          </a:r>
        </a:p>
      </dsp:txBody>
      <dsp:txXfrm>
        <a:off x="38381" y="942529"/>
        <a:ext cx="10438838" cy="709478"/>
      </dsp:txXfrm>
    </dsp:sp>
    <dsp:sp modelId="{A9BACDEE-48C4-4F51-8C08-CD563D219B65}">
      <dsp:nvSpPr>
        <dsp:cNvPr id="0" name=""/>
        <dsp:cNvSpPr/>
      </dsp:nvSpPr>
      <dsp:spPr>
        <a:xfrm>
          <a:off x="0" y="1782549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Freedom of expression/creativity </a:t>
          </a:r>
        </a:p>
      </dsp:txBody>
      <dsp:txXfrm>
        <a:off x="38381" y="1820930"/>
        <a:ext cx="10438838" cy="709478"/>
      </dsp:txXfrm>
    </dsp:sp>
    <dsp:sp modelId="{3D41B1C5-844A-4EDF-83C2-B0AC1094ECC0}">
      <dsp:nvSpPr>
        <dsp:cNvPr id="0" name=""/>
        <dsp:cNvSpPr/>
      </dsp:nvSpPr>
      <dsp:spPr>
        <a:xfrm>
          <a:off x="0" y="2660949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 dirty="0"/>
            <a:t>Inclusive of all co-researchers</a:t>
          </a:r>
        </a:p>
      </dsp:txBody>
      <dsp:txXfrm>
        <a:off x="38381" y="2699330"/>
        <a:ext cx="10438838" cy="709478"/>
      </dsp:txXfrm>
    </dsp:sp>
    <dsp:sp modelId="{1E86B2E6-BBF2-4037-A9E1-D61FC6417B28}">
      <dsp:nvSpPr>
        <dsp:cNvPr id="0" name=""/>
        <dsp:cNvSpPr/>
      </dsp:nvSpPr>
      <dsp:spPr>
        <a:xfrm>
          <a:off x="0" y="3539349"/>
          <a:ext cx="10515600" cy="786240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1920" tIns="121920" rIns="121920" bIns="121920" numCol="1" spcCol="1270" anchor="ctr" anchorCtr="0">
          <a:noAutofit/>
        </a:bodyPr>
        <a:lstStyle/>
        <a:p>
          <a:pPr marL="0" lvl="0" indent="0" algn="l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Plan next steps</a:t>
          </a:r>
          <a:endParaRPr lang="en-US" sz="3200" kern="1200" dirty="0"/>
        </a:p>
      </dsp:txBody>
      <dsp:txXfrm>
        <a:off x="38381" y="3577730"/>
        <a:ext cx="10438838" cy="709478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733AE025-0081-4533-8FF1-BD512F09D042}">
      <dsp:nvSpPr>
        <dsp:cNvPr id="0" name=""/>
        <dsp:cNvSpPr/>
      </dsp:nvSpPr>
      <dsp:spPr>
        <a:xfrm>
          <a:off x="145160" y="178712"/>
          <a:ext cx="1301244" cy="1301244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899BA750-823F-49EF-B705-97D1E2EC3218}">
      <dsp:nvSpPr>
        <dsp:cNvPr id="0" name=""/>
        <dsp:cNvSpPr/>
      </dsp:nvSpPr>
      <dsp:spPr>
        <a:xfrm>
          <a:off x="418421" y="451973"/>
          <a:ext cx="754721" cy="7547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85F40348-C9C5-4C00-93E1-F0AE73E47CAA}">
      <dsp:nvSpPr>
        <dsp:cNvPr id="0" name=""/>
        <dsp:cNvSpPr/>
      </dsp:nvSpPr>
      <dsp:spPr>
        <a:xfrm>
          <a:off x="1725242" y="178712"/>
          <a:ext cx="3067218" cy="1301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hlinkClick xmlns:r="http://schemas.openxmlformats.org/officeDocument/2006/relationships" r:id="rId2"/>
            </a:rPr>
            <a:t>Community Health Worker Network of Buffalo </a:t>
          </a:r>
          <a:r>
            <a:rPr lang="en-US" sz="2400" kern="1200"/>
            <a:t>(CHW)</a:t>
          </a:r>
        </a:p>
      </dsp:txBody>
      <dsp:txXfrm>
        <a:off x="1725242" y="178712"/>
        <a:ext cx="3067218" cy="1301244"/>
      </dsp:txXfrm>
    </dsp:sp>
    <dsp:sp modelId="{6421E255-7951-43AF-96BA-6BA6BE6DB4A1}">
      <dsp:nvSpPr>
        <dsp:cNvPr id="0" name=""/>
        <dsp:cNvSpPr/>
      </dsp:nvSpPr>
      <dsp:spPr>
        <a:xfrm>
          <a:off x="5326899" y="178712"/>
          <a:ext cx="1301244" cy="1301244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3EA31AE7-8BBA-4A57-8786-353CF0C95E0C}">
      <dsp:nvSpPr>
        <dsp:cNvPr id="0" name=""/>
        <dsp:cNvSpPr/>
      </dsp:nvSpPr>
      <dsp:spPr>
        <a:xfrm>
          <a:off x="5600160" y="451973"/>
          <a:ext cx="754721" cy="7547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5E86171D-C5B1-4601-9E61-BA2D23CC7D72}">
      <dsp:nvSpPr>
        <dsp:cNvPr id="0" name=""/>
        <dsp:cNvSpPr/>
      </dsp:nvSpPr>
      <dsp:spPr>
        <a:xfrm>
          <a:off x="6906981" y="178712"/>
          <a:ext cx="3067218" cy="1301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hlinkClick xmlns:r="http://schemas.openxmlformats.org/officeDocument/2006/relationships" r:id="rId4"/>
            </a:rPr>
            <a:t>Collaborative Center for Social Innovation </a:t>
          </a:r>
          <a:endParaRPr lang="en-US" sz="2400" kern="1200"/>
        </a:p>
      </dsp:txBody>
      <dsp:txXfrm>
        <a:off x="6906981" y="178712"/>
        <a:ext cx="3067218" cy="1301244"/>
      </dsp:txXfrm>
    </dsp:sp>
    <dsp:sp modelId="{D96AD7AF-86F4-4D95-83FF-D9FF764CE803}">
      <dsp:nvSpPr>
        <dsp:cNvPr id="0" name=""/>
        <dsp:cNvSpPr/>
      </dsp:nvSpPr>
      <dsp:spPr>
        <a:xfrm>
          <a:off x="145160" y="2086203"/>
          <a:ext cx="1301244" cy="1301244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511376F4-E174-4066-89B6-254408AEC1E2}">
      <dsp:nvSpPr>
        <dsp:cNvPr id="0" name=""/>
        <dsp:cNvSpPr/>
      </dsp:nvSpPr>
      <dsp:spPr>
        <a:xfrm>
          <a:off x="418421" y="2359464"/>
          <a:ext cx="754721" cy="7547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90D67C4-884C-460E-BD14-C6FF2005522B}">
      <dsp:nvSpPr>
        <dsp:cNvPr id="0" name=""/>
        <dsp:cNvSpPr/>
      </dsp:nvSpPr>
      <dsp:spPr>
        <a:xfrm>
          <a:off x="1725242" y="2086203"/>
          <a:ext cx="3067218" cy="1301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hlinkClick xmlns:r="http://schemas.openxmlformats.org/officeDocument/2006/relationships" r:id="rId6"/>
            </a:rPr>
            <a:t>Action Research Network of the Americas </a:t>
          </a:r>
          <a:r>
            <a:rPr lang="en-US" sz="2400" kern="1200"/>
            <a:t>(ARNA) </a:t>
          </a:r>
        </a:p>
      </dsp:txBody>
      <dsp:txXfrm>
        <a:off x="1725242" y="2086203"/>
        <a:ext cx="3067218" cy="1301244"/>
      </dsp:txXfrm>
    </dsp:sp>
    <dsp:sp modelId="{E8E9035F-929A-4546-8174-63072FB8ADD2}">
      <dsp:nvSpPr>
        <dsp:cNvPr id="0" name=""/>
        <dsp:cNvSpPr/>
      </dsp:nvSpPr>
      <dsp:spPr>
        <a:xfrm>
          <a:off x="5326899" y="2086203"/>
          <a:ext cx="1301244" cy="1301244"/>
        </a:xfrm>
        <a:prstGeom prst="ellipse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E2A1B348-8E76-4CD8-9E26-E4C52053D8B4}">
      <dsp:nvSpPr>
        <dsp:cNvPr id="0" name=""/>
        <dsp:cNvSpPr/>
      </dsp:nvSpPr>
      <dsp:spPr>
        <a:xfrm>
          <a:off x="5600160" y="2359464"/>
          <a:ext cx="754721" cy="754721"/>
        </a:xfrm>
        <a:prstGeom prst="rect">
          <a:avLst/>
        </a:prstGeom>
        <a:blipFill>
          <a:blip xmlns:r="http://schemas.openxmlformats.org/officeDocument/2006/relationships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a:blipFill>
        <a:ln w="19050" cap="flat" cmpd="sng" algn="ctr">
          <a:noFill/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BAB13D-7459-4ACC-9F88-EFA219C110F2}">
      <dsp:nvSpPr>
        <dsp:cNvPr id="0" name=""/>
        <dsp:cNvSpPr/>
      </dsp:nvSpPr>
      <dsp:spPr>
        <a:xfrm>
          <a:off x="6906981" y="2086203"/>
          <a:ext cx="3067218" cy="1301244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l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>
              <a:hlinkClick xmlns:r="http://schemas.openxmlformats.org/officeDocument/2006/relationships" r:id="rId8"/>
            </a:rPr>
            <a:t>The Collaborative Action Research Network </a:t>
          </a:r>
          <a:r>
            <a:rPr lang="en-US" sz="2400" kern="1200"/>
            <a:t>(CARN)</a:t>
          </a:r>
        </a:p>
      </dsp:txBody>
      <dsp:txXfrm>
        <a:off x="6906981" y="2086203"/>
        <a:ext cx="3067218" cy="1301244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18/5/layout/IconLeafLabelList">
  <dgm:title val="Icon Leaf Label List"/>
  <dgm:desc val="Use to show non-sequential or grouped chunks of information accompanied by a related visuals. Works best with icons or small pictures with short text ca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choose name="Name0">
      <dgm:if name="Name1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hoose name="Name3">
      <dgm:if name="Name4" axis="ch" ptType="node" func="cnt" op="lte" val="2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4"/>
          <dgm:constr type="h" for="des" forName="compNode" op="equ"/>
          <dgm:constr type="h" for="des" forName="textRect" op="equ"/>
        </dgm:constrLst>
      </dgm:if>
      <dgm:if name="Name5" axis="ch" ptType="node" func="cnt" op="lte" val="3">
        <dgm:constrLst>
          <dgm:constr type="h" for="ch" forName="compNode" refType="h" fact="0.4"/>
          <dgm:constr type="w" for="ch" forName="compNode" val="100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40"/>
          <dgm:constr type="h" for="des" forName="compNode" op="equ"/>
          <dgm:constr type="h" for="des" forName="textRect" op="equ"/>
        </dgm:constrLst>
      </dgm:if>
      <dgm:if name="Name6" axis="ch" ptType="node" func="cnt" op="lte" val="4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32"/>
          <dgm:constr type="h" for="des" forName="compNode" op="equ"/>
          <dgm:constr type="h" for="des" forName="textRect" op="equ"/>
        </dgm:constrLst>
      </dgm:if>
      <dgm:else name="Name7">
        <dgm:constrLst>
          <dgm:constr type="h" for="ch" forName="compNode" refType="h" fact="0.4"/>
          <dgm:constr type="w" for="ch" forName="compNode" refType="w"/>
          <dgm:constr type="w" for="ch" forName="sibTrans" refType="w" refFor="ch" refForName="compNode" fact="0.175"/>
          <dgm:constr type="sp" refType="w" refFor="ch" refForName="compNode" op="equ" fact="0.25"/>
          <dgm:constr type="primFontSz" for="des" ptType="node" op="equ" val="24"/>
          <dgm:constr type="h" for="des" forName="compNode" op="equ"/>
          <dgm:constr type="h" for="des" forName="textRect" op="equ"/>
        </dgm:constrLst>
      </dgm:else>
    </dgm:choose>
    <dgm:ruleLst>
      <dgm:rule type="w" for="ch" forName="compNode" val="50" fact="NaN" max="NaN"/>
    </dgm:ruleLst>
    <dgm:forEach name="Name8" axis="ch" ptType="node">
      <dgm:layoutNode name="compNode">
        <dgm:alg type="composite"/>
        <dgm:shape xmlns:r="http://schemas.openxmlformats.org/officeDocument/2006/relationships" r:blip="">
          <dgm:adjLst/>
        </dgm:shape>
        <dgm:presOf axis="self"/>
        <dgm:constrLst>
          <dgm:constr type="w" for="ch" forName="iconBgRect" refType="w" fact="0.61"/>
          <dgm:constr type="h" for="ch" forName="iconBgRect" refType="w" refFor="ch" refForName="iconBgRect"/>
          <dgm:constr type="t" for="ch" forName="iconBgRect"/>
          <dgm:constr type="ctrX" for="ch" forName="iconBgRect" refType="w" fact="0.5"/>
          <dgm:constr type="w" for="ch" forName="iconRect" refType="w" fact="0.35"/>
          <dgm:constr type="h" for="ch" forName="iconRect" refType="w" refFor="ch" refForName="iconRect"/>
          <dgm:constr type="ctrX" for="ch" forName="iconRect" refType="ctrX" refFor="ch" refForName="iconBgRect"/>
          <dgm:constr type="ctrY" for="ch" forName="iconRect" refType="ctrY" refFor="ch" refForName="iconBgRect"/>
          <dgm:constr type="h" for="ch" forName="spaceRect" refType="w" fact="0.19"/>
          <dgm:constr type="w" for="ch" forName="spaceRect" refType="w"/>
          <dgm:constr type="l" for="ch" forName="spaceRect"/>
          <dgm:constr type="t" for="ch" forName="spaceRect" refType="b" refFor="ch" refForName="iconBgRect"/>
          <dgm:constr type="h" for="ch" forName="textRect" val="20"/>
          <dgm:constr type="w" for="ch" forName="textRect" refType="w"/>
          <dgm:constr type="l" for="ch" forName="textRect"/>
          <dgm:constr type="t" for="ch" forName="textRect" refType="b" refFor="ch" refForName="spaceRect"/>
        </dgm:constrLst>
        <dgm:ruleLst>
          <dgm:rule type="h" val="INF" fact="NaN" max="NaN"/>
        </dgm:ruleLst>
        <dgm:layoutNode name="iconBgRect" styleLbl="bgShp">
          <dgm:alg type="sp"/>
          <dgm:shape xmlns:r="http://schemas.openxmlformats.org/officeDocument/2006/relationships" type="round2DiagRect" r:blip="">
            <dgm:adjLst/>
            <dgm:extLst>
              <a:ext uri="{B698B0E9-8C71-41B9-8309-B3DCBF30829C}">
                <dgm1612:spPr xmlns:dgm1612="http://schemas.microsoft.com/office/drawing/2016/12/diagram">
                  <a:prstGeom prst="round2DiagRect">
                    <a:avLst>
                      <a:gd name="adj1" fmla="val 29727"/>
                      <a:gd name="adj2" fmla="val 0"/>
                    </a:avLst>
                  </a:prstGeom>
                </dgm1612:spPr>
              </a:ext>
            </dgm:extLst>
          </dgm:shape>
          <dgm:presOf/>
          <dgm:constrLst/>
          <dgm:ruleLst/>
        </dgm:layoutNode>
        <dgm:layoutNode name="iconRect" styleLbl="node1">
          <dgm:alg type="sp"/>
          <dgm:shape xmlns:r="http://schemas.openxmlformats.org/officeDocument/2006/relationships" type="rect" r:blip="" blipPhldr="1">
            <dgm:adjLst/>
          </dgm:shape>
          <dgm:presOf/>
          <dgm:constrLst/>
          <dgm:ruleLst/>
        </dgm:layoutNode>
        <dgm:layoutNode name="spaceRect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  <dgm:layoutNode name="textRect" styleLbl="revTx">
          <dgm:varLst>
            <dgm:chMax val="1"/>
            <dgm:chPref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self" ptType="node"/>
          <dgm:constrLst>
            <dgm:constr type="lMarg"/>
            <dgm:constr type="rMarg"/>
            <dgm:constr type="tMarg"/>
            <dgm:constr type="bMarg"/>
          </dgm:constrLst>
          <dgm:ruleLst>
            <dgm:rule type="primFontSz" val="11" fact="NaN" max="NaN"/>
            <dgm:rule type="h" val="INF" fact="NaN" max="NaN"/>
          </dgm:ruleLst>
        </dgm:layoutNode>
      </dgm:layoutNode>
      <dgm:forEach name="Name9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  <a:defRPr cap="all"/>
        </a:lvl1pPr>
      </dgm1612:lstStyle>
    </a:ext>
  </dgm:extLst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16/7/layout/HorizontalActionList">
  <dgm:title val="Horizontal Action List"/>
  <dgm:desc val="Used to show non-sequential or grouped lists of information. Works well with large amounts of text. All text has the same level of emphasis, and direction is not implied."/>
  <dgm:catLst>
    <dgm:cat type="list" pri="5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composite" refType="h" fact="0.6"/>
      <dgm:constr type="h" for="des" forName="composite" op="equ"/>
      <dgm:constr type="w" for="ch" forName="composite" refType="w"/>
      <dgm:constr type="w" for="des" forName="parTx"/>
      <dgm:constr type="h" for="des" forName="parTx" op="equ"/>
      <dgm:constr type="w" for="des" forName="desTx"/>
      <dgm:constr type="primFontSz" for="des" forName="parTx" val="54"/>
      <dgm:constr type="primFontSz" for="des" forName="desTx" refType="primFontSz" refFor="des" refForName="parTx" op="lte" fact="0.75"/>
      <dgm:constr type="h" for="des" forName="desTx" op="equ"/>
      <dgm:constr type="w" for="ch" forName="space" op="equ" val="3"/>
    </dgm:constrLst>
    <dgm:ruleLst>
      <dgm:rule type="w" for="ch" forName="composite" val="0" fact="NaN" max="NaN"/>
    </dgm:ruleLst>
    <dgm:forEach name="Name6" axis="ch" ptType="node">
      <dgm:layoutNode name="composite">
        <dgm:alg type="composite"/>
        <dgm:shape xmlns:r="http://schemas.openxmlformats.org/officeDocument/2006/relationships" r:blip="">
          <dgm:adjLst/>
        </dgm:shape>
        <dgm:presOf/>
        <dgm:constrLst>
          <dgm:constr type="l" for="ch" forName="parTx"/>
          <dgm:constr type="w" for="ch" forName="parTx" refType="w"/>
          <dgm:constr type="t" for="ch" forName="parTx"/>
          <dgm:constr type="l" for="ch" forName="desTx"/>
          <dgm:constr type="w" for="ch" forName="desTx" refType="w" refFor="ch" refForName="parTx"/>
          <dgm:constr type="t" for="ch" forName="desTx" refType="h" refFor="ch" refForName="parTx"/>
        </dgm:constrLst>
        <dgm:ruleLst>
          <dgm:rule type="h" val="INF" fact="NaN" max="NaN"/>
        </dgm:ruleLst>
        <dgm:layoutNode name="parTx" styleLbl="alignNode1">
          <dgm:varLst>
            <dgm:chMax val="0"/>
            <dgm:chPref val="0"/>
          </dgm:varLst>
          <dgm:alg type="tx"/>
          <dgm:shape xmlns:r="http://schemas.openxmlformats.org/officeDocument/2006/relationships" type="rect" r:blip="">
            <dgm:adjLst/>
          </dgm:shape>
          <dgm:presOf axis="self" ptType="node"/>
          <dgm:constrLst>
            <dgm:constr type="h" refType="w" op="lte" fact="0.3"/>
            <dgm:constr type="h"/>
            <dgm:constr type="tMarg" refType="w" fact="0.224"/>
            <dgm:constr type="bMarg" refType="w" fact="0.224"/>
            <dgm:constr type="lMarg" refType="w" fact="0.224"/>
            <dgm:constr type="rMarg" refType="w" fact="0.224"/>
          </dgm:constrLst>
          <dgm:ruleLst>
            <dgm:rule type="h" val="INF" fact="NaN" max="NaN"/>
            <dgm:rule type="primFontSz" val="14" fact="NaN" max="NaN"/>
          </dgm:ruleLst>
        </dgm:layoutNode>
        <dgm:layoutNode name="desTx" styleLbl="alignAccFollowNode1">
          <dgm:varLst/>
          <dgm:alg type="tx">
            <dgm:param type="stBulletLvl" val="0"/>
            <dgm:param type="txAnchorVert" val="t"/>
            <dgm:param type="parTxLTRAlign" val="l"/>
            <dgm:param type="shpTxLTRAlignCh" val="l"/>
            <dgm:param type="parTxRTLAlign" val="r"/>
            <dgm:param type="shpTxRTLAlignCh" val="r"/>
          </dgm:alg>
          <dgm:shape xmlns:r="http://schemas.openxmlformats.org/officeDocument/2006/relationships" type="rect" r:blip="">
            <dgm:adjLst/>
          </dgm:shape>
          <dgm:presOf axis="des" ptType="node"/>
          <dgm:constrLst>
            <dgm:constr type="primFontSz" val="28"/>
            <dgm:constr type="tMarg" refType="w" fact="0.28"/>
            <dgm:constr type="bMarg" refType="w" fact="0.28"/>
            <dgm:constr type="lMarg" refType="w" fact="0.28"/>
            <dgm:constr type="rMarg" refType="w" fact="0.28"/>
          </dgm:constrLst>
          <dgm:ruleLst>
            <dgm:rule type="h" val="INF" fact="NaN" max="NaN"/>
            <dgm:rule type="primFontSz" val="11" fact="NaN" max="NaN"/>
          </dgm:ruleLst>
        </dgm:layoutNode>
      </dgm:layoutNode>
      <dgm:forEach name="Name19" axis="followSib" ptType="sibTrans" cnt="1">
        <dgm:layoutNode name="space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hierarchy1">
  <dgm:title val=""/>
  <dgm:desc val=""/>
  <dgm:catLst>
    <dgm:cat type="hierarchy" pri="2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" destId="22" srcOrd="1" destOrd="0"/>
        <dgm:cxn modelId="33" srcId="3" destId="31" srcOrd="0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</dgm:ptLst>
      <dgm:cxnLst>
        <dgm:cxn modelId="2" srcId="0" destId="1" srcOrd="0" destOrd="0"/>
        <dgm:cxn modelId="13" srcId="1" destId="11" srcOrd="0" destOrd="0"/>
        <dgm:cxn modelId="14" srcId="1" destId="1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21"/>
        <dgm:pt modelId="211"/>
        <dgm:pt modelId="3"/>
        <dgm:pt modelId="31"/>
        <dgm:pt modelId="311"/>
      </dgm:ptLst>
      <dgm:cxnLst>
        <dgm:cxn modelId="4" srcId="0" destId="1" srcOrd="0" destOrd="0"/>
        <dgm:cxn modelId="5" srcId="1" destId="2" srcOrd="0" destOrd="0"/>
        <dgm:cxn modelId="6" srcId="1" destId="3" srcOrd="1" destOrd="0"/>
        <dgm:cxn modelId="23" srcId="2" destId="21" srcOrd="0" destOrd="0"/>
        <dgm:cxn modelId="24" srcId="21" destId="211" srcOrd="0" destOrd="0"/>
        <dgm:cxn modelId="33" srcId="3" destId="31" srcOrd="0" destOrd="0"/>
        <dgm:cxn modelId="34" srcId="31" destId="311" srcOrd="0" destOrd="0"/>
      </dgm:cxnLst>
      <dgm:bg/>
      <dgm:whole/>
    </dgm:dataModel>
  </dgm:clrData>
  <dgm:layoutNode name="hierChild1">
    <dgm:varLst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primFontSz" for="des" ptType="node" op="equ" val="65"/>
      <dgm:constr type="w" for="des" forName="composite" refType="w"/>
      <dgm:constr type="h" for="des" forName="composite" refType="w" refFor="des" refForName="composite" fact="0.667"/>
      <dgm:constr type="w" for="des" forName="composite2" refType="w" refFor="des" refForName="composite"/>
      <dgm:constr type="h" for="des" forName="composite2" refType="h" refFor="des" refForName="composite"/>
      <dgm:constr type="w" for="des" forName="composite3" refType="w" refFor="des" refForName="composite"/>
      <dgm:constr type="h" for="des" forName="composite3" refType="h" refFor="des" refForName="composite"/>
      <dgm:constr type="w" for="des" forName="composite4" refType="w" refFor="des" refForName="composite"/>
      <dgm:constr type="h" for="des" forName="composite4" refType="h" refFor="des" refForName="composite"/>
      <dgm:constr type="w" for="des" forName="composite5" refType="w" refFor="des" refForName="composite"/>
      <dgm:constr type="h" for="des" forName="composite5" refType="h" refFor="des" refForName="composite"/>
      <dgm:constr type="sibSp" refType="w" refFor="des" refForName="composite" fact="0.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p" for="des" forName="hierRoot1" refType="h" refFor="des" refForName="composite" fact="0.25"/>
      <dgm:constr type="sp" for="des" forName="hierRoot2" refType="sp" refFor="des" refForName="hierRoot1"/>
      <dgm:constr type="sp" for="des" forName="hierRoot3" refType="sp" refFor="des" refForName="hierRoot1"/>
      <dgm:constr type="sp" for="des" forName="hierRoot4" refType="sp" refFor="des" refForName="hierRoot1"/>
      <dgm:constr type="sp" for="des" forName="hierRoot5" refType="sp" refFor="des" refForName="hierRoot1"/>
    </dgm:constrLst>
    <dgm:ruleLst/>
    <dgm:forEach name="Name3" axis="ch">
      <dgm:forEach name="Name4" axis="self" ptType="node">
        <dgm:layoutNode name="hierRoot1">
          <dgm:alg type="hierRoot"/>
          <dgm:shape xmlns:r="http://schemas.openxmlformats.org/officeDocument/2006/relationships" r:blip="">
            <dgm:adjLst/>
          </dgm:shape>
          <dgm:presOf/>
          <dgm:constrLst>
            <dgm:constr type="bendDist" for="des" ptType="parTrans" refType="sp" fact="0.5"/>
          </dgm:constrLst>
          <dgm:ruleLst/>
          <dgm:layoutNode name="composite">
            <dgm:alg type="composite"/>
            <dgm:shape xmlns:r="http://schemas.openxmlformats.org/officeDocument/2006/relationships" r:blip="">
              <dgm:adjLst/>
            </dgm:shape>
            <dgm:presOf/>
            <dgm:constrLst>
              <dgm:constr type="w" for="ch" forName="background" refType="w" fact="0.9"/>
              <dgm:constr type="h" for="ch" forName="background" refType="w" refFor="ch" refForName="background" fact="0.635"/>
              <dgm:constr type="t" for="ch" forName="background"/>
              <dgm:constr type="l" for="ch" forName="background"/>
              <dgm:constr type="w" for="ch" forName="text" refType="w" fact="0.9"/>
              <dgm:constr type="h" for="ch" forName="text" refType="w" refFor="ch" refForName="text" fact="0.635"/>
              <dgm:constr type="t" for="ch" forName="text" refType="w" fact="0.095"/>
              <dgm:constr type="l" for="ch" forName="text" refType="w" fact="0.1"/>
            </dgm:constrLst>
            <dgm:ruleLst/>
            <dgm:layoutNode name="background" styleLbl="node0" moveWith="text">
              <dgm:alg type="sp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/>
              <dgm:constrLst/>
              <dgm:ruleLst/>
            </dgm:layoutNode>
            <dgm:layoutNode name="text" styleLbl="fgAcc0">
              <dgm:varLst>
                <dgm:chPref val="3"/>
              </dgm:varLst>
              <dgm:alg type="tx"/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self"/>
              <dgm:constrLst>
                <dgm:constr type="tMarg" refType="primFontSz" fact="0.3"/>
                <dgm:constr type="bMarg" refType="primFontSz" fact="0.3"/>
                <dgm:constr type="lMarg" refType="primFontSz" fact="0.3"/>
                <dgm:constr type="rMarg" refType="primFontSz" fact="0.3"/>
              </dgm:constrLst>
              <dgm:ruleLst>
                <dgm:rule type="primFontSz" val="5" fact="NaN" max="NaN"/>
              </dgm:ruleLst>
            </dgm:layoutNode>
          </dgm:layoutNode>
          <dgm:layoutNode name="hierChild2">
            <dgm:choose name="Name5">
              <dgm:if name="Name6" func="var" arg="dir" op="equ" val="norm">
                <dgm:alg type="hierChild">
                  <dgm:param type="linDir" val="fromL"/>
                </dgm:alg>
              </dgm:if>
              <dgm:else name="Name7">
                <dgm:alg type="hierChild">
                  <dgm:param type="linDir" val="from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Name8" axis="ch">
              <dgm:forEach name="Name9" axis="self" ptType="parTrans" cnt="1">
                <dgm:layoutNode name="Name10">
                  <dgm:alg type="conn">
                    <dgm:param type="dim" val="1D"/>
                    <dgm:param type="endSty" val="noArr"/>
                    <dgm:param type="connRout" val="bend"/>
                    <dgm:param type="bendPt" val="end"/>
                    <dgm:param type="begPts" val="bCtr"/>
                    <dgm:param type="endPts" val="tCtr"/>
                    <dgm:param type="srcNode" val="background"/>
                    <dgm:param type="dstNode" val="background2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forEach name="Name11" axis="self" ptType="node">
                <dgm:layoutNode name="hierRoot2">
                  <dgm:alg type="hierRoot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bendDist" for="des" ptType="parTrans" refType="sp" fact="0.5"/>
                  </dgm:constrLst>
                  <dgm:ruleLst/>
                  <dgm:layoutNode name="composite2">
                    <dgm:alg type="composite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w" for="ch" forName="background2" refType="w" fact="0.9"/>
                      <dgm:constr type="h" for="ch" forName="background2" refType="w" refFor="ch" refForName="background2" fact="0.635"/>
                      <dgm:constr type="t" for="ch" forName="background2"/>
                      <dgm:constr type="l" for="ch" forName="background2"/>
                      <dgm:constr type="w" for="ch" forName="text2" refType="w" fact="0.9"/>
                      <dgm:constr type="h" for="ch" forName="text2" refType="w" refFor="ch" refForName="text2" fact="0.635"/>
                      <dgm:constr type="t" for="ch" forName="text2" refType="w" fact="0.095"/>
                      <dgm:constr type="l" for="ch" forName="text2" refType="w" fact="0.1"/>
                    </dgm:constrLst>
                    <dgm:ruleLst/>
                    <dgm:layoutNode name="background2" moveWith="text2">
                      <dgm:alg type="sp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/>
                      <dgm:constrLst/>
                      <dgm:ruleLst/>
                    </dgm:layoutNode>
                    <dgm:layoutNode name="text2" styleLbl="fgAcc2">
                      <dgm:varLst>
                        <dgm:chPref val="3"/>
                      </dgm:varLst>
                      <dgm:alg type="tx"/>
                      <dgm:shape xmlns:r="http://schemas.openxmlformats.org/officeDocument/2006/relationships" type="roundRect" r:blip="">
                        <dgm:adjLst>
                          <dgm:adj idx="1" val="0.1"/>
                        </dgm:adjLst>
                      </dgm:shape>
                      <dgm:presOf axis="self"/>
                      <dgm:constrLst>
                        <dgm:constr type="tMarg" refType="primFontSz" fact="0.3"/>
                        <dgm:constr type="bMarg" refType="primFontSz" fact="0.3"/>
                        <dgm:constr type="lMarg" refType="primFontSz" fact="0.3"/>
                        <dgm:constr type="rMarg" refType="primFontSz" fact="0.3"/>
                      </dgm:constrLst>
                      <dgm:ruleLst>
                        <dgm:rule type="primFontSz" val="5" fact="NaN" max="NaN"/>
                      </dgm:ruleLst>
                    </dgm:layoutNode>
                  </dgm:layoutNode>
                  <dgm:layoutNode name="hierChild3">
                    <dgm:choose name="Name12">
                      <dgm:if name="Name13" func="var" arg="dir" op="equ" val="norm">
                        <dgm:alg type="hierChild">
                          <dgm:param type="linDir" val="fromL"/>
                        </dgm:alg>
                      </dgm:if>
                      <dgm:else name="Name14">
                        <dgm:alg type="hierChild">
                          <dgm:param type="linDir" val="from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constrLst/>
                    <dgm:ruleLst/>
                    <dgm:forEach name="Name15" axis="ch">
                      <dgm:forEach name="Name16" axis="self" ptType="parTrans" cnt="1">
                        <dgm:layoutNode name="Name17">
                          <dgm:alg type="conn">
                            <dgm:param type="dim" val="1D"/>
                            <dgm:param type="endSty" val="noArr"/>
                            <dgm:param type="connRout" val="bend"/>
                            <dgm:param type="bendPt" val="end"/>
                            <dgm:param type="begPts" val="bCtr"/>
                            <dgm:param type="endPts" val="tCtr"/>
                            <dgm:param type="srcNode" val="background2"/>
                            <dgm:param type="dstNode" val="background3"/>
                          </dgm:alg>
                          <dgm:shape xmlns:r="http://schemas.openxmlformats.org/officeDocument/2006/relationships" type="conn" r:blip="" zOrderOff="-999">
                            <dgm:adjLst/>
                          </dgm:shape>
                          <dgm:presOf axis="self"/>
                          <dgm:constrLst>
                            <dgm:constr type="begPad"/>
                            <dgm:constr type="endPad"/>
                          </dgm:constrLst>
                          <dgm:ruleLst/>
                        </dgm:layoutNode>
                      </dgm:forEach>
                      <dgm:forEach name="Name18" axis="self" ptType="node">
                        <dgm:layoutNode name="hierRoot3">
                          <dgm:alg type="hierRoot"/>
                          <dgm:shape xmlns:r="http://schemas.openxmlformats.org/officeDocument/2006/relationships" r:blip="">
                            <dgm:adjLst/>
                          </dgm:shape>
                          <dgm:presOf/>
                          <dgm:constrLst>
                            <dgm:constr type="bendDist" for="des" ptType="parTrans" refType="sp" fact="0.5"/>
                          </dgm:constrLst>
                          <dgm:ruleLst/>
                          <dgm:layoutNode name="composite3">
                            <dgm:alg type="composite"/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w" for="ch" forName="background3" refType="w" fact="0.9"/>
                              <dgm:constr type="h" for="ch" forName="background3" refType="w" refFor="ch" refForName="background3" fact="0.635"/>
                              <dgm:constr type="t" for="ch" forName="background3"/>
                              <dgm:constr type="l" for="ch" forName="background3"/>
                              <dgm:constr type="w" for="ch" forName="text3" refType="w" fact="0.9"/>
                              <dgm:constr type="h" for="ch" forName="text3" refType="w" refFor="ch" refForName="text3" fact="0.635"/>
                              <dgm:constr type="t" for="ch" forName="text3" refType="w" fact="0.095"/>
                              <dgm:constr type="l" for="ch" forName="text3" refType="w" fact="0.1"/>
                            </dgm:constrLst>
                            <dgm:ruleLst/>
                            <dgm:layoutNode name="background3" moveWith="text3">
                              <dgm:alg type="sp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/>
                              <dgm:constrLst/>
                              <dgm:ruleLst/>
                            </dgm:layoutNode>
                            <dgm:layoutNode name="text3" styleLbl="fgAcc3">
                              <dgm:varLst>
                                <dgm:chPref val="3"/>
                              </dgm:varLst>
                              <dgm:alg type="tx"/>
                              <dgm:shape xmlns:r="http://schemas.openxmlformats.org/officeDocument/2006/relationships" type="roundRect" r:blip="">
                                <dgm:adjLst>
                                  <dgm:adj idx="1" val="0.1"/>
                                </dgm:adjLst>
                              </dgm:shape>
                              <dgm:presOf axis="self"/>
                              <dgm:constrLst>
                                <dgm:constr type="tMarg" refType="primFontSz" fact="0.3"/>
                                <dgm:constr type="bMarg" refType="primFontSz" fact="0.3"/>
                                <dgm:constr type="lMarg" refType="primFontSz" fact="0.3"/>
                                <dgm:constr type="rMarg" refType="primFontSz" fact="0.3"/>
                              </dgm:constrLst>
                              <dgm:ruleLst>
                                <dgm:rule type="primFontSz" val="5" fact="NaN" max="NaN"/>
                              </dgm:ruleLst>
                            </dgm:layoutNode>
                          </dgm:layoutNode>
                          <dgm:layoutNode name="hierChild4">
                            <dgm:choose name="Name19">
                              <dgm:if name="Name20" func="var" arg="dir" op="equ" val="norm">
                                <dgm:alg type="hierChild">
                                  <dgm:param type="linDir" val="fromL"/>
                                </dgm:alg>
                              </dgm:if>
                              <dgm:else name="Name21">
                                <dgm:alg type="hierChild">
                                  <dgm:param type="linDir" val="fromR"/>
                                </dgm:alg>
                              </dgm:else>
                            </dgm:choose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/>
                            <dgm:ruleLst/>
                            <dgm:forEach name="repeat" axis="ch">
                              <dgm:forEach name="Name22" axis="self" ptType="parTrans" cnt="1">
                                <dgm:layoutNode name="Name23">
                                  <dgm:choose name="Name24">
                                    <dgm:if name="Name25" axis="self" func="depth" op="lte" val="4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3"/>
                                        <dgm:param type="dstNode" val="background4"/>
                                      </dgm:alg>
                                    </dgm:if>
                                    <dgm:else name="Name26">
                                      <dgm:alg type="conn">
                                        <dgm:param type="dim" val="1D"/>
                                        <dgm:param type="endSty" val="noArr"/>
                                        <dgm:param type="connRout" val="bend"/>
                                        <dgm:param type="bendPt" val="end"/>
                                        <dgm:param type="begPts" val="bCtr"/>
                                        <dgm:param type="endPts" val="tCtr"/>
                                        <dgm:param type="srcNode" val="background4"/>
                                        <dgm:param type="dstNode" val="background4"/>
                                      </dgm:alg>
                                    </dgm:else>
                                  </dgm:choose>
                                  <dgm:shape xmlns:r="http://schemas.openxmlformats.org/officeDocument/2006/relationships" type="conn" r:blip="" zOrderOff="-999">
                                    <dgm:adjLst/>
                                  </dgm:shape>
                                  <dgm:presOf axis="self"/>
                                  <dgm:constrLst>
                                    <dgm:constr type="begPad"/>
                                    <dgm:constr type="endPad"/>
                                  </dgm:constrLst>
                                  <dgm:ruleLst/>
                                </dgm:layoutNode>
                              </dgm:forEach>
                              <dgm:forEach name="Name27" axis="self" ptType="node">
                                <dgm:layoutNode name="hierRoot4">
                                  <dgm:alg type="hierRoot"/>
                                  <dgm:shape xmlns:r="http://schemas.openxmlformats.org/officeDocument/2006/relationships" r:blip="">
                                    <dgm:adjLst/>
                                  </dgm:shape>
                                  <dgm:presOf/>
                                  <dgm:constrLst>
                                    <dgm:constr type="bendDist" for="des" ptType="parTrans" refType="sp" fact="0.5"/>
                                  </dgm:constrLst>
                                  <dgm:ruleLst/>
                                  <dgm:layoutNode name="composite4">
                                    <dgm:alg type="composite"/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>
                                      <dgm:constr type="w" for="ch" forName="background4" refType="w" fact="0.9"/>
                                      <dgm:constr type="h" for="ch" forName="background4" refType="w" refFor="ch" refForName="background4" fact="0.635"/>
                                      <dgm:constr type="t" for="ch" forName="background4"/>
                                      <dgm:constr type="l" for="ch" forName="background4"/>
                                      <dgm:constr type="w" for="ch" forName="text4" refType="w" fact="0.9"/>
                                      <dgm:constr type="h" for="ch" forName="text4" refType="w" refFor="ch" refForName="text4" fact="0.635"/>
                                      <dgm:constr type="t" for="ch" forName="text4" refType="w" fact="0.095"/>
                                      <dgm:constr type="l" for="ch" forName="text4" refType="w" fact="0.1"/>
                                    </dgm:constrLst>
                                    <dgm:ruleLst/>
                                    <dgm:layoutNode name="background4" moveWith="text4">
                                      <dgm:alg type="sp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/>
                                      <dgm:constrLst/>
                                      <dgm:ruleLst/>
                                    </dgm:layoutNode>
                                    <dgm:layoutNode name="text4" styleLbl="fgAcc4">
                                      <dgm:varLst>
                                        <dgm:chPref val="3"/>
                                      </dgm:varLst>
                                      <dgm:alg type="tx"/>
                                      <dgm:shape xmlns:r="http://schemas.openxmlformats.org/officeDocument/2006/relationships" type="roundRect" r:blip="">
                                        <dgm:adjLst>
                                          <dgm:adj idx="1" val="0.1"/>
                                        </dgm:adjLst>
                                      </dgm:shape>
                                      <dgm:presOf axis="self"/>
                                      <dgm:constrLst>
                                        <dgm:constr type="tMarg" refType="primFontSz" fact="0.3"/>
                                        <dgm:constr type="bMarg" refType="primFontSz" fact="0.3"/>
                                        <dgm:constr type="lMarg" refType="primFontSz" fact="0.3"/>
                                        <dgm:constr type="rMarg" refType="primFontSz" fact="0.3"/>
                                      </dgm:constrLst>
                                      <dgm:ruleLst>
                                        <dgm:rule type="primFontSz" val="5" fact="NaN" max="NaN"/>
                                      </dgm:ruleLst>
                                    </dgm:layoutNode>
                                  </dgm:layoutNode>
                                  <dgm:layoutNode name="hierChild5">
                                    <dgm:choose name="Name28">
                                      <dgm:if name="Name29" func="var" arg="dir" op="equ" val="norm">
                                        <dgm:alg type="hierChild">
                                          <dgm:param type="linDir" val="fromL"/>
                                        </dgm:alg>
                                      </dgm:if>
                                      <dgm:else name="Name30">
                                        <dgm:alg type="hierChild">
                                          <dgm:param type="linDir" val="fromR"/>
                                        </dgm:alg>
                                      </dgm:else>
                                    </dgm:choose>
                                    <dgm:shape xmlns:r="http://schemas.openxmlformats.org/officeDocument/2006/relationships" r:blip="">
                                      <dgm:adjLst/>
                                    </dgm:shape>
                                    <dgm:presOf/>
                                    <dgm:constrLst/>
                                    <dgm:ruleLst/>
                                    <dgm:forEach name="Name31" ref="repeat"/>
                                  </dgm:layoutNode>
                                </dgm:layoutNode>
                              </dgm:forEach>
                            </dgm:forEach>
                          </dgm:layoutNode>
                        </dgm:layoutNode>
                      </dgm:forEach>
                    </dgm:forEach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18/2/layout/IconCircleList">
  <dgm:title val="Icon Circle List"/>
  <dgm:desc val="Use to show non-sequential or grouped chunks of information accompanied by related visuals. Circular shapes can hold an icon or small picture and corresponding text box shows Level 1 text. Works best for icons or small pictures with medium-length descriptions."/>
  <dgm:catLst>
    <dgm:cat type="icon" pri="5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 useDef="1">
    <dgm:dataModel>
      <dgm:ptLst/>
      <dgm:bg/>
      <dgm:whole/>
    </dgm:dataModel>
  </dgm:clrData>
  <dgm:layoutNode name="root">
    <dgm:varLst>
      <dgm:dir/>
      <dgm:resizeHandles val="exact"/>
    </dgm:varLst>
    <dgm:alg type="sp"/>
    <dgm:shape xmlns:r="http://schemas.openxmlformats.org/officeDocument/2006/relationships" r:blip="">
      <dgm:adjLst/>
    </dgm:shape>
    <dgm:presOf/>
    <dgm:choose name="Name0">
      <dgm:if name="Name1" axis="ch" ptType="node" func="cnt" op="lte" val="3">
        <dgm:constrLst>
          <dgm:constr type="w" for="ch" forName="container" refType="w"/>
          <dgm:constr type="h" for="ch" forName="container" refType="h" fact="0.4"/>
        </dgm:constrLst>
      </dgm:if>
      <dgm:else name="Name2">
        <dgm:constrLst>
          <dgm:constr type="w" for="ch" forName="container" refType="w"/>
          <dgm:constr type="h" for="ch" forName="container" refType="h"/>
        </dgm:constrLst>
      </dgm:else>
    </dgm:choose>
    <dgm:ruleLst>
      <dgm:rule type="h" for="ch" forName="container" val="INF" fact="NaN" max="NaN"/>
    </dgm:ruleLst>
    <dgm:layoutNode name="container">
      <dgm:varLst>
        <dgm:dir/>
        <dgm:resizeHandles val="exact"/>
      </dgm:varLst>
      <dgm:choose name="Name3">
        <dgm:if name="Name4" axis="self" func="var" arg="dir" op="equ" val="norm">
          <dgm:alg type="snake">
            <dgm:param type="grDir" val="tL"/>
            <dgm:param type="flowDir" val="row"/>
            <dgm:param type="contDir" val="sameDir"/>
          </dgm:alg>
        </dgm:if>
        <dgm:else name="Name5">
          <dgm:alg type="snake">
            <dgm:param type="grDir" val="tR"/>
            <dgm:param type="flowDir" val="row"/>
            <dgm:param type="contDir" val="sameDir"/>
          </dgm:alg>
        </dgm:else>
      </dgm:choose>
      <dgm:shape xmlns:r="http://schemas.openxmlformats.org/officeDocument/2006/relationships" r:blip="">
        <dgm:adjLst/>
      </dgm:shape>
      <dgm:presOf/>
      <dgm:constrLst>
        <dgm:constr type="w" for="ch" forName="compNode" refType="w"/>
        <dgm:constr type="h" for="ch" forName="compNode" refType="w" fact="0.28"/>
        <dgm:constr type="w" for="ch" forName="sibTrans" refType="w" refFor="ch" refForName="compNode" fact="0.115"/>
        <dgm:constr type="sp" refType="h" op="equ" fact="0.17"/>
        <dgm:constr type="primFontSz" for="des" ptType="node" op="equ" val="24"/>
        <dgm:constr type="h" for="des" forName="compNode" op="equ"/>
        <dgm:constr type="h" for="des" forName="iconBgRect" op="equ"/>
      </dgm:constrLst>
      <dgm:ruleLst>
        <dgm:rule type="w" for="ch" forName="compNode" val="60" fact="NaN" max="NaN"/>
      </dgm:ruleLst>
      <dgm:forEach name="Name6" axis="ch" ptType="node">
        <dgm:layoutNode name="compNode">
          <dgm:alg type="composite"/>
          <dgm:shape xmlns:r="http://schemas.openxmlformats.org/officeDocument/2006/relationships" r:blip="">
            <dgm:adjLst/>
          </dgm:shape>
          <dgm:presOf axis="self"/>
          <dgm:constrLst>
            <dgm:constr type="w" for="ch" forName="iconBgRect" refType="w" fact="0.28"/>
            <dgm:constr type="h" for="ch" forName="iconBgRect" refType="w" refFor="ch" refForName="iconBgRect"/>
            <dgm:constr type="t" for="ch" forName="iconBgRect"/>
            <dgm:constr type="l" for="ch" forName="iconBgRect"/>
            <dgm:constr type="w" for="ch" forName="iconRect" refType="w" refFor="ch" refForName="iconBgRect" fact="0.58"/>
            <dgm:constr type="h" for="ch" forName="iconRect" refType="w" refFor="ch" refForName="iconRect"/>
            <dgm:constr type="ctrX" for="ch" forName="iconRect" refType="ctrX" refFor="ch" refForName="iconBgRect"/>
            <dgm:constr type="ctrY" for="ch" forName="iconRect" refType="ctrY" refFor="ch" refForName="iconBgRect"/>
            <dgm:constr type="w" for="ch" forName="spaceRect" refType="w" fact="0.06"/>
            <dgm:constr type="h" for="ch" forName="spaceRect" refType="h" refFor="ch" refForName="iconBgRect"/>
            <dgm:constr type="t" for="ch" forName="spaceRect" refType="t" refFor="ch" refForName="iconBgRect"/>
            <dgm:constr type="l" for="ch" forName="spaceRect" refType="r" refFor="ch" refForName="iconBgRect"/>
            <dgm:constr type="h" for="ch" forName="textRect" refType="h" refFor="ch" refForName="iconBgRect"/>
            <dgm:constr type="t" for="ch" forName="textRect" refType="t" refFor="ch" refForName="iconBgRect"/>
            <dgm:constr type="l" for="ch" forName="textRect" refType="r" refFor="ch" refForName="spaceRect"/>
          </dgm:constrLst>
          <dgm:ruleLst/>
          <dgm:layoutNode name="iconBgRect" styleLbl="bgShp">
            <dgm:alg type="sp"/>
            <dgm:shape xmlns:r="http://schemas.openxmlformats.org/officeDocument/2006/relationships" type="ellipse" r:blip="">
              <dgm:adjLst/>
            </dgm:shape>
            <dgm:presOf/>
            <dgm:constrLst/>
            <dgm:ruleLst/>
          </dgm:layoutNode>
          <dgm:layoutNode name="iconRect" styleLbl="node1">
            <dgm:alg type="sp"/>
            <dgm:shape xmlns:r="http://schemas.openxmlformats.org/officeDocument/2006/relationships" type="rect" r:blip="" blipPhldr="1">
              <dgm:adjLst/>
            </dgm:shape>
            <dgm:presOf/>
            <dgm:constrLst/>
            <dgm:ruleLst/>
          </dgm:layoutNode>
          <dgm:layoutNode name="spaceRect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  <dgm:layoutNode name="textRect" styleLbl="revTx">
            <dgm:varLst>
              <dgm:chMax val="1"/>
              <dgm:chPref val="1"/>
            </dgm:varLst>
            <dgm:choose name="Name7">
              <dgm:if name="Name8" func="var" arg="dir" op="equ" val="norm">
                <dgm:alg type="tx">
                  <dgm:param type="txAnchorVert" val="mid"/>
                  <dgm:param type="parTxLTRAlign" val="l"/>
                  <dgm:param type="shpTxLTRAlignCh" val="l"/>
                  <dgm:param type="parTxRTLAlign" val="l"/>
                  <dgm:param type="shpTxRTLAlignCh" val="l"/>
                </dgm:alg>
              </dgm:if>
              <dgm:else name="Name9">
                <dgm:alg type="tx">
                  <dgm:param type="txAnchorVert" val="mid"/>
                  <dgm:param type="parTxLTRAlign" val="r"/>
                  <dgm:param type="shpTxLTRAlignCh" val="r"/>
                  <dgm:param type="parTxRTLAlign" val="r"/>
                  <dgm:param type="shpTxRTLAlignCh" val="r"/>
                </dgm:alg>
              </dgm:else>
            </dgm:choose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11" fact="NaN" max="NaN"/>
            </dgm:ruleLst>
          </dgm:layoutNode>
        </dgm:layoutNode>
        <dgm:forEach name="Name10" axis="followSib" ptType="sibTrans" cnt="1">
          <dgm:layoutNode name="sibTrans">
            <dgm:alg type="sp"/>
            <dgm:shape xmlns:r="http://schemas.openxmlformats.org/officeDocument/2006/relationships" type="rect" r:blip="" hideGeom="1">
              <dgm:adjLst/>
            </dgm:shape>
            <dgm:presOf axis="self"/>
            <dgm:constrLst/>
            <dgm:ruleLst/>
          </dgm:layoutNode>
        </dgm:forEach>
      </dgm:forEach>
    </dgm:layoutNode>
  </dgm:layoutNode>
  <dgm:extLst>
    <a:ext uri="{68A01E43-0DF5-4B5B-8FA6-DAF915123BFB}">
      <dgm1612:lstStyle xmlns:dgm1612="http://schemas.microsoft.com/office/drawing/2016/12/diagram">
        <a:lvl1pPr>
          <a:lnSpc>
            <a:spcPct val="100000"/>
          </a:lnSpc>
        </a:lvl1pPr>
      </dgm1612:lstStyle>
    </a:ext>
  </dgm:extLst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EE1B373-0A9E-4838-9B84-0E33AB896EB4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BD5020-8305-4F9C-8751-52EECD56DFA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307631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NYS bar association convocation on civics education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B74E982-1040-45D0-9DE4-56715409AF1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457054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3" name="Google Shape;173;g231319b12af_1_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174" name="Google Shape;174;g231319b12af_1_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Font typeface="Arial"/>
              <a:buNone/>
            </a:pPr>
            <a:endParaRPr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7757E-6940-37AF-15FB-6BAA0B361E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FC5BF3C-37AF-2BEF-2B6E-338CA935BCD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0EC63D-60EF-2142-5AA6-043BD60EC7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87D4376-DEE4-6408-6C7F-CA6D65186AB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6CCE7E-CD77-7415-7973-41BC156372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101613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5C403D-758E-68BD-F5FE-2A41E3BE21A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724953C-6FC9-0AA9-342B-5BE278F83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1D0FDC9-8461-3AC6-C865-B8025A35C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3BF933-84A0-A2F4-1A52-065FAB188E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7B34BE-BA54-30AF-090C-D35292E35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7332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317678-0A54-F844-4AF2-C3930C8A83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89C79D7-BA4B-256C-C585-8D240717734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0A7896-5117-21A8-A200-61903B5B20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D753FE-8E99-87C7-4993-300DFCB2DE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677A3F8-02CB-F9C1-76F7-052F413AB61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991896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82FD2F-1EE4-DB3E-F9FB-53CC139CDD5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8ED241-CB69-E89D-B501-3DC1E021CF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4018C20-BB33-92E4-5F5A-76177B6B80C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D0F4DA-5EE6-B7C9-7A1C-A999A2AD09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91BA879-B4D6-62B8-1B4C-0C36742388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6874D7B-9926-9142-6B0E-085B0C4355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617104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0FF571-E35F-7757-916E-C6B949B6F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7CCA8C-8B1C-1E05-BD97-4181DD70E9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494EF3A-82D7-1F57-E1B9-ADF3F0A8C3B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3BB1F5C-D027-CC91-84EB-23D48A66701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F757DDB-808A-E491-5562-F7597BC085B2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EA25D67-F0D1-A1FF-CA7E-99233B434E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66C326-3475-3B6B-F3A7-CD6CC3BB52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AFFEA2E-D767-7415-0480-D8BD5B4B32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07078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F05C063-A7E9-AA71-5278-943BBFA60C7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9D24572E-926D-105E-3E86-F6C0BD4E0F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43797E3-B385-5AD4-32ED-5258E82D23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C19333-FD67-ED9C-4408-2D35C39437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089886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6D1466D-81A5-9181-868C-0CF954EC6B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1AAE754-EE68-5951-EA11-474BF244323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40F4DE9-AFF2-92C6-3F6C-164CEE3A8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6814053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CD95CF-1F99-70C6-CBB6-0DE8BB32D5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756FFF8-A37F-D479-33A4-06871313424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49DDFB4-9134-6D9B-7900-CF82F028D82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73EA98-09CC-14AE-331B-491C43E21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004BF84-73F1-27D0-F079-4D328596E0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408A3BD-CD6D-303A-EB6A-6F8A0E88DD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63768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FCBE6BA-1096-41C2-F3C4-D4628EEA88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E9B5E92-51D6-74DB-0824-34DC4923F288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95FD8-4498-0302-BF9A-3793B27EBD9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27997A6-19B7-52F0-DC99-8F580CB7EC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572C1F-B778-B43D-BC74-D6890A410F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65705505-7F1A-2C14-20AB-8B73DA7DF6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4244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40ED88-8841-4481-6DC7-6BA5FF430C6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879E828-B2B9-21E9-1981-8536082934A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89C4596-014F-468B-1364-76DF3E0BF5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39E8798-F6F6-0BC6-9D3F-BCF9AC3BA9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F2EB31-B8AB-0CE8-81A6-81BB9603DE0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434820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36F022DD-D665-EB84-96DB-B4A0801C48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C62720B-2841-7777-50FE-4C08AEB1E42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2F7EEEB-B8DC-8C0B-798D-E66D21C518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92E8B67-051F-4C5A-2278-E3D4590EB5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C6A5460-7218-9873-207E-A84A664C1E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8176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B8F6FD8-BC1C-5556-9FFC-D990781094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0C00815-2554-C951-293C-2BECAD55613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83A554E-6833-CC16-801F-3531452CE55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0C682A0-598D-4426-8135-069F9DEAF85C}" type="datetimeFigureOut">
              <a:rPr lang="en-US" smtClean="0"/>
              <a:t>10/18/2026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EC81AC-9E99-B85A-A162-5EE2CC3A7FB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EA2AFB8-E290-82AE-F88E-943A07756BF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DB2E92-65E8-4814-A578-9EF55B38BB2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74527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7" Type="http://schemas.openxmlformats.org/officeDocument/2006/relationships/image" Target="../media/image8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jpg"/><Relationship Id="rId5" Type="http://schemas.openxmlformats.org/officeDocument/2006/relationships/image" Target="../media/image6.jpg"/><Relationship Id="rId4" Type="http://schemas.openxmlformats.org/officeDocument/2006/relationships/image" Target="../media/image5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3.xml"/><Relationship Id="rId2" Type="http://schemas.openxmlformats.org/officeDocument/2006/relationships/diagramData" Target="../diagrams/data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3.xml"/><Relationship Id="rId5" Type="http://schemas.openxmlformats.org/officeDocument/2006/relationships/diagramColors" Target="../diagrams/colors3.xml"/><Relationship Id="rId4" Type="http://schemas.openxmlformats.org/officeDocument/2006/relationships/diagramQuickStyle" Target="../diagrams/quickStyle3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5.xml"/><Relationship Id="rId2" Type="http://schemas.openxmlformats.org/officeDocument/2006/relationships/diagramData" Target="../diagrams/data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5.xml"/><Relationship Id="rId5" Type="http://schemas.openxmlformats.org/officeDocument/2006/relationships/diagramColors" Target="../diagrams/colors5.xml"/><Relationship Id="rId4" Type="http://schemas.openxmlformats.org/officeDocument/2006/relationships/diagramQuickStyle" Target="../diagrams/quickStyle5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www.transformativestudentvoice.net/" TargetMode="Externa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6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5" Type="http://schemas.openxmlformats.org/officeDocument/2006/relationships/diagramColors" Target="../diagrams/colors6.xml"/><Relationship Id="rId4" Type="http://schemas.openxmlformats.org/officeDocument/2006/relationships/diagramQuickStyle" Target="../diagrams/quickStyle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7.xml"/><Relationship Id="rId2" Type="http://schemas.openxmlformats.org/officeDocument/2006/relationships/diagramData" Target="../diagrams/data7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7.xml"/><Relationship Id="rId5" Type="http://schemas.openxmlformats.org/officeDocument/2006/relationships/diagramColors" Target="../diagrams/colors7.xml"/><Relationship Id="rId4" Type="http://schemas.openxmlformats.org/officeDocument/2006/relationships/diagramQuickStyle" Target="../diagrams/quickStyle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sv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g"/><Relationship Id="rId2" Type="http://schemas.openxmlformats.org/officeDocument/2006/relationships/hyperlink" Target="mailto:kosroosh@buffalo.edu" TargetMode="Externa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hyperlink" Target="https://doi.org/10.1146/annurev.publhealth.19.1.173" TargetMode="External"/><Relationship Id="rId2" Type="http://schemas.openxmlformats.org/officeDocument/2006/relationships/hyperlink" Target="https://stacks.cdc.gov/view/cdc/11699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oi.org/10.1177/1090198119897075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C790BE2-4E4F-4AAF-81A2-4A6F4885EBE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28B54C3-B57B-472A-B96E-1FCB67093DC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0"/>
            <a:ext cx="12191999" cy="6858000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rgbClr val="000000"/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DB3C429-F8DA-49B9-AF84-21996FCF78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0" y="-4"/>
            <a:ext cx="12192000" cy="6402581"/>
          </a:xfrm>
          <a:prstGeom prst="rect">
            <a:avLst/>
          </a:prstGeom>
          <a:gradFill>
            <a:gsLst>
              <a:gs pos="1000">
                <a:schemeClr val="accent1">
                  <a:lumMod val="75000"/>
                  <a:alpha val="59000"/>
                </a:schemeClr>
              </a:gs>
              <a:gs pos="100000">
                <a:srgbClr val="000000"/>
              </a:gs>
            </a:gsLst>
            <a:lin ang="15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E12088DD-B1AD-40E0-8B86-1D87A2CCD9B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2663054" y="-2653923"/>
            <a:ext cx="6858001" cy="12165846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rgbClr val="000000">
                  <a:alpha val="28000"/>
                </a:srgbClr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C4C9F2B0-1044-46EB-8AEB-C3BFFDE6C2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6094763" y="0"/>
            <a:ext cx="6096001" cy="6858000"/>
          </a:xfrm>
          <a:prstGeom prst="rect">
            <a:avLst/>
          </a:prstGeom>
          <a:gradFill>
            <a:gsLst>
              <a:gs pos="13000">
                <a:schemeClr val="accent1">
                  <a:lumMod val="50000"/>
                  <a:alpha val="0"/>
                </a:schemeClr>
              </a:gs>
              <a:gs pos="99000">
                <a:schemeClr val="accent1">
                  <a:lumMod val="75000"/>
                  <a:alpha val="50000"/>
                </a:schemeClr>
              </a:gs>
            </a:gsLst>
            <a:lin ang="6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0C395952-4E26-45A2-8756-2ADFD6E53C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4" y="-3"/>
            <a:ext cx="12182871" cy="6871922"/>
          </a:xfrm>
          <a:prstGeom prst="rect">
            <a:avLst/>
          </a:prstGeom>
          <a:gradFill>
            <a:gsLst>
              <a:gs pos="13000">
                <a:srgbClr val="000000">
                  <a:alpha val="35000"/>
                </a:srgbClr>
              </a:gs>
              <a:gs pos="99000">
                <a:schemeClr val="accent1">
                  <a:lumMod val="75000"/>
                  <a:alpha val="0"/>
                </a:schemeClr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0" name="Freeform: Shape 19">
            <a:extLst>
              <a:ext uri="{FF2B5EF4-FFF2-40B4-BE49-F238E27FC236}">
                <a16:creationId xmlns:a16="http://schemas.microsoft.com/office/drawing/2014/main" id="{4734BADF-9461-4621-B112-2D7BABEA7D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87713" y="4049"/>
            <a:ext cx="10216576" cy="4729040"/>
          </a:xfrm>
          <a:custGeom>
            <a:avLst/>
            <a:gdLst>
              <a:gd name="connsiteX0" fmla="*/ 0 w 10216576"/>
              <a:gd name="connsiteY0" fmla="*/ 0 h 4729040"/>
              <a:gd name="connsiteX1" fmla="*/ 10216576 w 10216576"/>
              <a:gd name="connsiteY1" fmla="*/ 0 h 4729040"/>
              <a:gd name="connsiteX2" fmla="*/ 10210268 w 10216576"/>
              <a:gd name="connsiteY2" fmla="*/ 124944 h 4729040"/>
              <a:gd name="connsiteX3" fmla="*/ 5108288 w 10216576"/>
              <a:gd name="connsiteY3" fmla="*/ 4729040 h 4729040"/>
              <a:gd name="connsiteX4" fmla="*/ 6309 w 10216576"/>
              <a:gd name="connsiteY4" fmla="*/ 124944 h 47290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0216576" h="4729040">
                <a:moveTo>
                  <a:pt x="0" y="0"/>
                </a:moveTo>
                <a:lnTo>
                  <a:pt x="10216576" y="0"/>
                </a:lnTo>
                <a:lnTo>
                  <a:pt x="10210268" y="124944"/>
                </a:lnTo>
                <a:cubicBezTo>
                  <a:pt x="9947637" y="2710997"/>
                  <a:pt x="7763635" y="4729040"/>
                  <a:pt x="5108288" y="4729040"/>
                </a:cubicBezTo>
                <a:cubicBezTo>
                  <a:pt x="2452942" y="4729040"/>
                  <a:pt x="268937" y="2710997"/>
                  <a:pt x="6309" y="124944"/>
                </a:cubicBezTo>
                <a:close/>
              </a:path>
            </a:pathLst>
          </a:custGeom>
          <a:gradFill>
            <a:gsLst>
              <a:gs pos="7000">
                <a:schemeClr val="accent1">
                  <a:lumMod val="50000"/>
                  <a:alpha val="4000"/>
                </a:schemeClr>
              </a:gs>
              <a:gs pos="99000">
                <a:schemeClr val="accent1">
                  <a:alpha val="24000"/>
                </a:schemeClr>
              </a:gs>
            </a:gsLst>
            <a:lin ang="10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2447CE-5C50-5BED-8F3E-CE307B854F6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026693" y="1030406"/>
            <a:ext cx="8147713" cy="3081242"/>
          </a:xfrm>
        </p:spPr>
        <p:txBody>
          <a:bodyPr anchor="ctr">
            <a:normAutofit/>
          </a:bodyPr>
          <a:lstStyle/>
          <a:p>
            <a:r>
              <a:rPr lang="en-US" sz="4100" dirty="0">
                <a:solidFill>
                  <a:srgbClr val="FFFFFF"/>
                </a:solidFill>
              </a:rPr>
              <a:t>Community-Participatory and Youth Participatory Approaches to Students Support Services: Advancing Sustainable Change in Schools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BD2C478-7812-C16F-5CE0-083C898FA8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59943" y="5171093"/>
            <a:ext cx="9078628" cy="860620"/>
          </a:xfrm>
        </p:spPr>
        <p:txBody>
          <a:bodyPr anchor="ctr">
            <a:normAutofit/>
          </a:bodyPr>
          <a:lstStyle/>
          <a:p>
            <a:r>
              <a:rPr lang="en-US" sz="2200">
                <a:solidFill>
                  <a:srgbClr val="FFFFFF"/>
                </a:solidFill>
              </a:rPr>
              <a:t>Alberti Conference 2026</a:t>
            </a:r>
          </a:p>
          <a:p>
            <a:r>
              <a:rPr lang="en-US" sz="2200">
                <a:solidFill>
                  <a:srgbClr val="FFFFFF"/>
                </a:solidFill>
              </a:rPr>
              <a:t>Katheryne T. Leigh-Osroosh, PhD</a:t>
            </a:r>
          </a:p>
        </p:txBody>
      </p:sp>
    </p:spTree>
    <p:extLst>
      <p:ext uri="{BB962C8B-B14F-4D97-AF65-F5344CB8AC3E}">
        <p14:creationId xmlns:p14="http://schemas.microsoft.com/office/powerpoint/2010/main" val="1143794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2401FF-8044-3F74-FE10-4443A4DD9A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Schedule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521B55C9-CD6A-AF64-1396-D50CC179275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90855876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30472533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624DD00-6B6B-305C-5333-7847ED1D56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Learning Outcomes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7F885B52-6EB5-90EE-2486-F2F914493DA4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9558021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2239776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itle 23">
            <a:extLst>
              <a:ext uri="{FF2B5EF4-FFF2-40B4-BE49-F238E27FC236}">
                <a16:creationId xmlns:a16="http://schemas.microsoft.com/office/drawing/2014/main" id="{83763296-48B5-6DE5-3445-6B35D615A9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4574" y="3520000"/>
            <a:ext cx="5046196" cy="1795803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Introduction</a:t>
            </a:r>
            <a:b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PhD Counselor Education</a:t>
            </a:r>
            <a:b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</a:br>
            <a:r>
              <a:rPr lang="en-US" sz="30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2 yrs Elementary school counselor </a:t>
            </a:r>
          </a:p>
        </p:txBody>
      </p:sp>
      <p:pic>
        <p:nvPicPr>
          <p:cNvPr id="27" name="Picture 26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0D6AC02C-0074-E7B6-C4D9-41B796E1B20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803" b="2"/>
          <a:stretch>
            <a:fillRect/>
          </a:stretch>
        </p:blipFill>
        <p:spPr>
          <a:xfrm>
            <a:off x="657793" y="968991"/>
            <a:ext cx="2881298" cy="2223248"/>
          </a:xfrm>
          <a:prstGeom prst="rect">
            <a:avLst/>
          </a:prstGeom>
        </p:spPr>
      </p:pic>
      <p:sp>
        <p:nvSpPr>
          <p:cNvPr id="42" name="Freeform: Shape 41">
            <a:extLst>
              <a:ext uri="{FF2B5EF4-FFF2-40B4-BE49-F238E27FC236}">
                <a16:creationId xmlns:a16="http://schemas.microsoft.com/office/drawing/2014/main" id="{7BC0F8B1-F985-469B-8332-13DBC76655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1791963" y="451044"/>
            <a:ext cx="2308583" cy="2741196"/>
          </a:xfrm>
          <a:custGeom>
            <a:avLst/>
            <a:gdLst>
              <a:gd name="connsiteX0" fmla="*/ 2308583 w 2308583"/>
              <a:gd name="connsiteY0" fmla="*/ 2741196 h 2741196"/>
              <a:gd name="connsiteX1" fmla="*/ 462 w 2308583"/>
              <a:gd name="connsiteY1" fmla="*/ 2741196 h 2741196"/>
              <a:gd name="connsiteX2" fmla="*/ 0 w 2308583"/>
              <a:gd name="connsiteY2" fmla="*/ 2469337 h 2741196"/>
              <a:gd name="connsiteX3" fmla="*/ 2022607 w 2308583"/>
              <a:gd name="connsiteY3" fmla="*/ 2470269 h 2741196"/>
              <a:gd name="connsiteX4" fmla="*/ 2022607 w 2308583"/>
              <a:gd name="connsiteY4" fmla="*/ 0 h 2741196"/>
              <a:gd name="connsiteX5" fmla="*/ 2308583 w 2308583"/>
              <a:gd name="connsiteY5" fmla="*/ 0 h 27411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308583" h="2741196">
                <a:moveTo>
                  <a:pt x="2308583" y="2741196"/>
                </a:moveTo>
                <a:lnTo>
                  <a:pt x="462" y="2741196"/>
                </a:lnTo>
                <a:cubicBezTo>
                  <a:pt x="-462" y="2647366"/>
                  <a:pt x="923" y="2563167"/>
                  <a:pt x="0" y="2469337"/>
                </a:cubicBezTo>
                <a:lnTo>
                  <a:pt x="2022607" y="2470269"/>
                </a:lnTo>
                <a:lnTo>
                  <a:pt x="2022607" y="0"/>
                </a:lnTo>
                <a:lnTo>
                  <a:pt x="2308583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pic>
        <p:nvPicPr>
          <p:cNvPr id="11" name="Picture 10" descr="A person and person with a baby in a sling&#10;&#10;AI-generated content may be incorrect.">
            <a:extLst>
              <a:ext uri="{FF2B5EF4-FFF2-40B4-BE49-F238E27FC236}">
                <a16:creationId xmlns:a16="http://schemas.microsoft.com/office/drawing/2014/main" id="{DFDAB215-1A76-C2C3-4146-6DF98BA65FD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000" b="-1"/>
          <a:stretch>
            <a:fillRect/>
          </a:stretch>
        </p:blipFill>
        <p:spPr>
          <a:xfrm>
            <a:off x="4547952" y="434000"/>
            <a:ext cx="3481475" cy="2758238"/>
          </a:xfrm>
          <a:prstGeom prst="rect">
            <a:avLst/>
          </a:prstGeom>
        </p:spPr>
      </p:pic>
      <p:pic>
        <p:nvPicPr>
          <p:cNvPr id="22" name="Picture 21" descr="A group of people posing for a photo&#10;&#10;AI-generated content may be incorrect.">
            <a:extLst>
              <a:ext uri="{FF2B5EF4-FFF2-40B4-BE49-F238E27FC236}">
                <a16:creationId xmlns:a16="http://schemas.microsoft.com/office/drawing/2014/main" id="{B73B0EEA-0942-D027-A0D3-BAB05F84F2A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74" b="12909"/>
          <a:stretch>
            <a:fillRect/>
          </a:stretch>
        </p:blipFill>
        <p:spPr>
          <a:xfrm>
            <a:off x="8479971" y="1133899"/>
            <a:ext cx="2837871" cy="1384265"/>
          </a:xfrm>
          <a:prstGeom prst="rect">
            <a:avLst/>
          </a:prstGeom>
        </p:spPr>
      </p:pic>
      <p:sp>
        <p:nvSpPr>
          <p:cNvPr id="43" name="Freeform: Shape 42">
            <a:extLst>
              <a:ext uri="{FF2B5EF4-FFF2-40B4-BE49-F238E27FC236}">
                <a16:creationId xmlns:a16="http://schemas.microsoft.com/office/drawing/2014/main" id="{89D15953-1642-4DD6-AD9E-01AA19247F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9466977" y="434000"/>
            <a:ext cx="2308583" cy="1114404"/>
          </a:xfrm>
          <a:custGeom>
            <a:avLst/>
            <a:gdLst>
              <a:gd name="connsiteX0" fmla="*/ 462 w 2308583"/>
              <a:gd name="connsiteY0" fmla="*/ 1114404 h 1114404"/>
              <a:gd name="connsiteX1" fmla="*/ 2308583 w 2308583"/>
              <a:gd name="connsiteY1" fmla="*/ 1114404 h 1114404"/>
              <a:gd name="connsiteX2" fmla="*/ 2308583 w 2308583"/>
              <a:gd name="connsiteY2" fmla="*/ 0 h 1114404"/>
              <a:gd name="connsiteX3" fmla="*/ 2022607 w 2308583"/>
              <a:gd name="connsiteY3" fmla="*/ 0 h 1114404"/>
              <a:gd name="connsiteX4" fmla="*/ 2022607 w 2308583"/>
              <a:gd name="connsiteY4" fmla="*/ 843477 h 1114404"/>
              <a:gd name="connsiteX5" fmla="*/ 0 w 2308583"/>
              <a:gd name="connsiteY5" fmla="*/ 842545 h 1114404"/>
              <a:gd name="connsiteX6" fmla="*/ 462 w 2308583"/>
              <a:gd name="connsiteY6" fmla="*/ 1114404 h 111440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2308583" h="1114404">
                <a:moveTo>
                  <a:pt x="462" y="1114404"/>
                </a:moveTo>
                <a:lnTo>
                  <a:pt x="2308583" y="1114404"/>
                </a:lnTo>
                <a:lnTo>
                  <a:pt x="2308583" y="0"/>
                </a:lnTo>
                <a:lnTo>
                  <a:pt x="2022607" y="0"/>
                </a:lnTo>
                <a:lnTo>
                  <a:pt x="2022607" y="843477"/>
                </a:lnTo>
                <a:lnTo>
                  <a:pt x="0" y="842545"/>
                </a:lnTo>
                <a:cubicBezTo>
                  <a:pt x="923" y="936375"/>
                  <a:pt x="-462" y="1020574"/>
                  <a:pt x="462" y="1114404"/>
                </a:cubicBez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918D9D3-1370-4FF6-9DFC-9F87F90395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14400" y="5377218"/>
            <a:ext cx="4387755" cy="0"/>
          </a:xfrm>
          <a:prstGeom prst="line">
            <a:avLst/>
          </a:prstGeom>
          <a:ln w="158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3" name="Picture 12" descr="Two women standing next to a poster&#10;&#10;AI-generated content may be incorrect.">
            <a:extLst>
              <a:ext uri="{FF2B5EF4-FFF2-40B4-BE49-F238E27FC236}">
                <a16:creationId xmlns:a16="http://schemas.microsoft.com/office/drawing/2014/main" id="{5A28BF7F-1E9E-B8BC-B281-DD81C9AB02AE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96" r="2" b="38050"/>
          <a:stretch>
            <a:fillRect/>
          </a:stretch>
        </p:blipFill>
        <p:spPr>
          <a:xfrm>
            <a:off x="6243851" y="3668869"/>
            <a:ext cx="1978925" cy="1936888"/>
          </a:xfrm>
          <a:prstGeom prst="rect">
            <a:avLst/>
          </a:prstGeom>
        </p:spPr>
      </p:pic>
      <p:pic>
        <p:nvPicPr>
          <p:cNvPr id="20" name="Picture 19" descr="A group of people in graduation gowns&#10;&#10;AI-generated content may be incorrect.">
            <a:extLst>
              <a:ext uri="{FF2B5EF4-FFF2-40B4-BE49-F238E27FC236}">
                <a16:creationId xmlns:a16="http://schemas.microsoft.com/office/drawing/2014/main" id="{37EE6D57-07A1-5A22-E014-7446FBD460B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007" r="-3" b="33494"/>
          <a:stretch>
            <a:fillRect/>
          </a:stretch>
        </p:blipFill>
        <p:spPr>
          <a:xfrm>
            <a:off x="9015312" y="3289496"/>
            <a:ext cx="2760248" cy="2189694"/>
          </a:xfrm>
          <a:prstGeom prst="rect">
            <a:avLst/>
          </a:prstGeom>
        </p:spPr>
      </p:pic>
      <p:sp>
        <p:nvSpPr>
          <p:cNvPr id="45" name="Freeform 6">
            <a:extLst>
              <a:ext uri="{FF2B5EF4-FFF2-40B4-BE49-F238E27FC236}">
                <a16:creationId xmlns:a16="http://schemas.microsoft.com/office/drawing/2014/main" id="{FBF3780C-749F-4B50-9E1D-F2B1F6DBB7D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H="1">
            <a:off x="8476833" y="2919002"/>
            <a:ext cx="2525072" cy="3398994"/>
          </a:xfrm>
          <a:custGeom>
            <a:avLst/>
            <a:gdLst/>
            <a:ahLst/>
            <a:cxnLst/>
            <a:rect l="l" t="t" r="r" b="b"/>
            <a:pathLst>
              <a:path w="10000" h="10000">
                <a:moveTo>
                  <a:pt x="8761" y="0"/>
                </a:moveTo>
                <a:lnTo>
                  <a:pt x="10000" y="0"/>
                </a:lnTo>
                <a:lnTo>
                  <a:pt x="10000" y="10000"/>
                </a:lnTo>
                <a:lnTo>
                  <a:pt x="0" y="10000"/>
                </a:lnTo>
                <a:lnTo>
                  <a:pt x="0" y="9126"/>
                </a:lnTo>
                <a:lnTo>
                  <a:pt x="8761" y="9127"/>
                </a:lnTo>
                <a:lnTo>
                  <a:pt x="8761" y="0"/>
                </a:lnTo>
                <a:close/>
              </a:path>
            </a:pathLst>
          </a:custGeom>
          <a:solidFill>
            <a:schemeClr val="tx1">
              <a:lumMod val="95000"/>
              <a:lumOff val="5000"/>
              <a:alpha val="75000"/>
            </a:schemeClr>
          </a:solidFill>
          <a:ln w="0">
            <a:noFill/>
            <a:prstDash val="solid"/>
            <a:round/>
            <a:headEnd/>
            <a:tailEnd/>
          </a:ln>
        </p:spPr>
        <p:txBody>
          <a:bodyPr/>
          <a:lstStyle/>
          <a:p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37B4D71-5C08-F03B-E34A-AE8DC1E94A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765025" y="6453386"/>
            <a:ext cx="5055745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spcAft>
                <a:spcPts val="600"/>
              </a:spcAft>
            </a:pPr>
            <a:r>
              <a:rPr lang="en-US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rPr>
              <a:t>(Leigh-Osroosh, 2025)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2CD9A2-5B6E-3E7E-7F36-3FE7720846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580913" y="6453386"/>
            <a:ext cx="846061" cy="404614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spcAft>
                <a:spcPts val="600"/>
              </a:spcAft>
            </a:pPr>
            <a:fld id="{DA9BF88C-F147-45F4-A239-D83ED52E3F09}" type="slidenum">
              <a:rPr lang="en-US">
                <a:solidFill>
                  <a:schemeClr val="tx1">
                    <a:lumMod val="75000"/>
                    <a:lumOff val="25000"/>
                  </a:schemeClr>
                </a:solidFill>
              </a:rPr>
              <a:pPr>
                <a:spcAft>
                  <a:spcPts val="600"/>
                </a:spcAft>
              </a:pPr>
              <a:t>4</a:t>
            </a:fld>
            <a:endParaRPr lang="en-US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3409506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6E9B3E6-E277-4D68-BA48-9CB43FFBD6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AE1C45F0-260A-458C-96ED-C1F6D21512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4" y="1216597"/>
            <a:ext cx="731521" cy="673460"/>
            <a:chOff x="3940602" y="308034"/>
            <a:chExt cx="2116791" cy="3428999"/>
          </a:xfrm>
          <a:solidFill>
            <a:schemeClr val="accent4"/>
          </a:solidFill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6604B49-AD5C-4590-B051-06C8222ECD9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940602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3" name="Rectangle 12">
              <a:extLst>
                <a:ext uri="{FF2B5EF4-FFF2-40B4-BE49-F238E27FC236}">
                  <a16:creationId xmlns:a16="http://schemas.microsoft.com/office/drawing/2014/main" id="{743ECCAF-29C5-4537-947C-7EA1292463D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4715626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ED49787B-8DE6-4467-AD0A-8DECC6E0C2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5490650" y="308034"/>
              <a:ext cx="566743" cy="34289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Rectangle 15">
            <a:extLst>
              <a:ext uri="{FF2B5EF4-FFF2-40B4-BE49-F238E27FC236}">
                <a16:creationId xmlns:a16="http://schemas.microsoft.com/office/drawing/2014/main" id="{D5B0017B-2ECA-49AF-B397-DC140825DF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079" y="613954"/>
            <a:ext cx="10907487" cy="189411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A8E261-0700-A6E7-0E53-112CB6DE5A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43631" y="809898"/>
            <a:ext cx="10173010" cy="1554480"/>
          </a:xfrm>
        </p:spPr>
        <p:txBody>
          <a:bodyPr anchor="ctr">
            <a:normAutofit/>
          </a:bodyPr>
          <a:lstStyle/>
          <a:p>
            <a:r>
              <a:rPr lang="en-US" sz="4800"/>
              <a:t>Getting to know each other…</a:t>
            </a:r>
          </a:p>
        </p:txBody>
      </p: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6CF1BAF6-AD41-4082-B212-8A1F9A2E87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H="1">
            <a:off x="838200" y="6485313"/>
            <a:ext cx="10515600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2E7EB50C-DD4A-BFD7-783B-FE9F3DAABB60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251734515"/>
              </p:ext>
            </p:extLst>
          </p:nvPr>
        </p:nvGraphicFramePr>
        <p:xfrm>
          <a:off x="904602" y="3017519"/>
          <a:ext cx="10378440" cy="3209902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7673721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7" name="Rectangle 36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000"/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5CD56D3-B86A-46AC-5719-0556AE47A18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9714" y="353160"/>
            <a:ext cx="7091300" cy="898581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My response</a:t>
            </a:r>
          </a:p>
        </p:txBody>
      </p:sp>
      <p:pic>
        <p:nvPicPr>
          <p:cNvPr id="11" name="Content Placeholder 10" descr="Galloping Straight Into Our Hearts: The Greatest Horses of Fantasy ...">
            <a:extLst>
              <a:ext uri="{FF2B5EF4-FFF2-40B4-BE49-F238E27FC236}">
                <a16:creationId xmlns:a16="http://schemas.microsoft.com/office/drawing/2014/main" id="{AF64445C-7062-FF6B-E0AD-1F39B6E7212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48" y="2974439"/>
            <a:ext cx="5131088" cy="2411611"/>
          </a:xfrm>
          <a:prstGeom prst="rect">
            <a:avLst/>
          </a:prstGeom>
        </p:spPr>
      </p:pic>
      <p:pic>
        <p:nvPicPr>
          <p:cNvPr id="4" name="Content Placeholder 3" descr="A couple of women standing together&#10;&#10;AI-generated content may be incorrect.">
            <a:extLst>
              <a:ext uri="{FF2B5EF4-FFF2-40B4-BE49-F238E27FC236}">
                <a16:creationId xmlns:a16="http://schemas.microsoft.com/office/drawing/2014/main" id="{BB2DFBBB-D0AC-9E60-5210-C62B52C8791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5572" r="2" b="54626"/>
          <a:stretch>
            <a:fillRect/>
          </a:stretch>
        </p:blipFill>
        <p:spPr>
          <a:xfrm>
            <a:off x="6345165" y="2857442"/>
            <a:ext cx="5131087" cy="271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14009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Oval 21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8B164FE-1D68-2112-50C4-058C2A2E63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Relevance of Existential Themes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352E5F-6010-D14C-D81E-C837495D53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000"/>
              <a:t>Existential angst &amp; four ultimate concerns (death, isolation, meaninglessness, freedom)</a:t>
            </a:r>
          </a:p>
          <a:p>
            <a:pPr lvl="1"/>
            <a:r>
              <a:rPr lang="en-US" sz="2000"/>
              <a:t>Where do you see these arise in youth and the community today? </a:t>
            </a:r>
          </a:p>
          <a:p>
            <a:pPr lvl="1"/>
            <a:r>
              <a:rPr lang="en-US" sz="2000"/>
              <a:t>What is creating barriers for clients to cope with these ultimate concerns?</a:t>
            </a:r>
          </a:p>
          <a:p>
            <a:pPr lvl="1"/>
            <a:r>
              <a:rPr lang="en-US" sz="2000"/>
              <a:t>What barriers do helpers/caregiving professionals face when providing care to clients?  </a:t>
            </a:r>
          </a:p>
          <a:p>
            <a:pPr lvl="1"/>
            <a:r>
              <a:rPr lang="en-US" sz="2000"/>
              <a:t>How can we empower clients? How can we empower ourselves? </a:t>
            </a:r>
          </a:p>
        </p:txBody>
      </p:sp>
    </p:spTree>
    <p:extLst>
      <p:ext uri="{BB962C8B-B14F-4D97-AF65-F5344CB8AC3E}">
        <p14:creationId xmlns:p14="http://schemas.microsoft.com/office/powerpoint/2010/main" val="31226022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7D2098-89C5-AC91-D80F-7368B9550E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anchor="ctr">
            <a:normAutofit/>
          </a:bodyPr>
          <a:lstStyle/>
          <a:p>
            <a:r>
              <a:rPr lang="en-US" sz="4000">
                <a:solidFill>
                  <a:srgbClr val="FFFFFF"/>
                </a:solidFill>
              </a:rPr>
              <a:t>Threats and Limitations to Evidence-based practices 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075BA988-2CDE-3F24-5530-FE6165E76ACA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916158626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47269859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6" name="Rectangle 5">
            <a:extLst>
              <a:ext uri="{FF2B5EF4-FFF2-40B4-BE49-F238E27FC236}">
                <a16:creationId xmlns:a16="http://schemas.microsoft.com/office/drawing/2014/main" id="{BACC6370-2D7E-4714-9D71-7542949D7D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F68B3F68-107C-434F-AA38-110D5EA91B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0"/>
            <a:ext cx="12191998" cy="2170031"/>
          </a:xfrm>
          <a:prstGeom prst="rect">
            <a:avLst/>
          </a:prstGeom>
          <a:gradFill>
            <a:gsLst>
              <a:gs pos="0">
                <a:srgbClr val="000000">
                  <a:alpha val="96000"/>
                </a:srgbClr>
              </a:gs>
              <a:gs pos="100000">
                <a:schemeClr val="accent1">
                  <a:lumMod val="75000"/>
                </a:schemeClr>
              </a:gs>
            </a:gsLst>
            <a:lin ang="19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AD0DBB9-1A4B-4391-81D4-CB19F9AB91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082819" y="0"/>
            <a:ext cx="4097211" cy="2170661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48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063BBA22-50EA-4C4D-BE05-F1CE4E63AA5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5010646" y="-5010043"/>
            <a:ext cx="2170709" cy="12192000"/>
          </a:xfrm>
          <a:prstGeom prst="rect">
            <a:avLst/>
          </a:prstGeom>
          <a:gradFill>
            <a:gsLst>
              <a:gs pos="23000">
                <a:schemeClr val="accent1">
                  <a:lumMod val="75000"/>
                  <a:alpha val="16000"/>
                </a:schemeClr>
              </a:gs>
              <a:gs pos="99000">
                <a:srgbClr val="000000">
                  <a:alpha val="45000"/>
                </a:srgbClr>
              </a:gs>
            </a:gsLst>
            <a:lin ang="21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B064138-F86D-5B04-F4B1-2577E9781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83564" y="348865"/>
            <a:ext cx="9718111" cy="1576446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Need to repair &amp; engage in relationships with community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9FC56094-63EB-16FA-55B2-A66B8B1DA93C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73889684"/>
              </p:ext>
            </p:extLst>
          </p:nvPr>
        </p:nvGraphicFramePr>
        <p:xfrm>
          <a:off x="644056" y="2615979"/>
          <a:ext cx="10927829" cy="36894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062414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217120-ED54-B3B1-000F-142B01F85B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40080" y="5576887"/>
            <a:ext cx="10911840" cy="640081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/>
            <a:r>
              <a:rPr lang="en-US" sz="3200"/>
              <a:t>Community Engaged Research</a:t>
            </a:r>
          </a:p>
        </p:txBody>
      </p:sp>
      <p:pic>
        <p:nvPicPr>
          <p:cNvPr id="20" name="Content Placeholder 19">
            <a:extLst>
              <a:ext uri="{FF2B5EF4-FFF2-40B4-BE49-F238E27FC236}">
                <a16:creationId xmlns:a16="http://schemas.microsoft.com/office/drawing/2014/main" id="{8D440806-1879-B87C-EE8F-491B54E4867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198" r="1" b="1"/>
          <a:stretch>
            <a:fillRect/>
          </a:stretch>
        </p:blipFill>
        <p:spPr>
          <a:xfrm>
            <a:off x="640080" y="640080"/>
            <a:ext cx="10911840" cy="4836795"/>
          </a:xfrm>
          <a:prstGeom prst="rect">
            <a:avLst/>
          </a:prstGeom>
          <a:ln w="19050">
            <a:solidFill>
              <a:schemeClr val="tx1"/>
            </a:solidFill>
            <a:miter lim="800000"/>
          </a:ln>
        </p:spPr>
      </p:pic>
    </p:spTree>
    <p:extLst>
      <p:ext uri="{BB962C8B-B14F-4D97-AF65-F5344CB8AC3E}">
        <p14:creationId xmlns:p14="http://schemas.microsoft.com/office/powerpoint/2010/main" val="378545635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BDA5D8-8895-44A6-DD9D-F674F6C898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CBPAR and YPAR Defined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9257BC4-867E-874E-2E3F-FA30535AC5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000"/>
              <a:t>Community Based Participatory Research (CBPR) is an emancipatory approach to research that works </a:t>
            </a:r>
            <a:r>
              <a:rPr lang="en-US" sz="2000" i="1"/>
              <a:t>with</a:t>
            </a:r>
            <a:r>
              <a:rPr lang="en-US" sz="2000"/>
              <a:t> community members versus </a:t>
            </a:r>
            <a:r>
              <a:rPr lang="en-US" sz="2000" i="1"/>
              <a:t>for</a:t>
            </a:r>
            <a:r>
              <a:rPr lang="en-US" sz="2000"/>
              <a:t> or </a:t>
            </a:r>
            <a:r>
              <a:rPr lang="en-US" sz="2000" i="1"/>
              <a:t>on </a:t>
            </a:r>
            <a:r>
              <a:rPr lang="en-US" sz="2000"/>
              <a:t>community (Wallerstein, Duran, Oetzel, &amp; Minkler, 2018). </a:t>
            </a:r>
          </a:p>
          <a:p>
            <a:pPr marL="228600" marR="0" lvl="0" indent="-228600" defTabSz="914400" rtl="0" eaLnBrk="1" fontAlgn="auto" latinLnBrk="0" hangingPunct="1"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sz="2000"/>
              <a:t>Youth Participatory Action Research (YPAR) e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ea typeface="+mn-ea"/>
                <a:cs typeface="+mn-cs"/>
              </a:rPr>
              <a:t>xpands upon action research with the inclusion of youth in the process from identifying the root cause through to the evaluation of the outcomes of the interventions.  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3517190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B45C216-62ED-7E18-ACA4-366025EB6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Principles of CBPR &amp; YPAR (Israel et al., 1998)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B311E8-EDE0-DF28-D809-B46D3D72B8D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/>
              <a:t>Recognizes community as unit of identity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/>
              <a:t>Builds on strengths and resources within community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/>
              <a:t>Facilitates collaborative partnerships in all phases of the project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/>
              <a:t>Integrates knowledge and action for mutual benefit of all partners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/>
              <a:t>Promotes a co-learning and empowering process that attends to social inequalities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/>
              <a:t>Involves a cyclical and iterative process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/>
              <a:t>Addresses health from both positive and ecological perspectives 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/>
              <a:t>Disseminates findings and knowledge gained to all partners   </a:t>
            </a:r>
          </a:p>
        </p:txBody>
      </p:sp>
    </p:spTree>
    <p:extLst>
      <p:ext uri="{BB962C8B-B14F-4D97-AF65-F5344CB8AC3E}">
        <p14:creationId xmlns:p14="http://schemas.microsoft.com/office/powerpoint/2010/main" val="71155930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E35EA54-DB53-D547-7635-428952861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Higher Order Constructs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C8BB418-8F4E-22B0-0602-279CBE4A32A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/>
              <a:t>Capacity: examined within contexts includes community history, bridging social capital, and partnership capacity </a:t>
            </a:r>
          </a:p>
          <a:p>
            <a:r>
              <a:rPr lang="en-US" sz="2000"/>
              <a:t>Collective empowerment: within the partnership process includes collective reflection/reflexivity, community fit, shared CBPR principles, influence/agency </a:t>
            </a:r>
          </a:p>
          <a:p>
            <a:r>
              <a:rPr lang="en-US" sz="2000"/>
              <a:t>Relationships: within partnership processes includes leadership, conflict resolution, participation, and trust</a:t>
            </a:r>
          </a:p>
          <a:p>
            <a:r>
              <a:rPr lang="en-US" sz="2000"/>
              <a:t>Community involvement in research: within intervention and research design, interpretation and dissemination, community action</a:t>
            </a:r>
          </a:p>
          <a:p>
            <a:endParaRPr lang="en-US" sz="200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2AD93ED-4835-3EFA-F449-7F7C3BA7C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(Wallerstein et al., 2020)</a:t>
            </a:r>
          </a:p>
        </p:txBody>
      </p:sp>
    </p:spTree>
    <p:extLst>
      <p:ext uri="{BB962C8B-B14F-4D97-AF65-F5344CB8AC3E}">
        <p14:creationId xmlns:p14="http://schemas.microsoft.com/office/powerpoint/2010/main" val="12725879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1" name="Oval 30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8A8BB33-535C-A73A-D3D0-8C78191E77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Outcomes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1C27300-5BD6-311C-C9EC-43B4DDE926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000" dirty="0"/>
              <a:t>Collective empowerment &amp; self-efficacy development</a:t>
            </a:r>
          </a:p>
          <a:p>
            <a:r>
              <a:rPr lang="en-US" sz="2000" dirty="0"/>
              <a:t>Shared power relations</a:t>
            </a:r>
          </a:p>
          <a:p>
            <a:r>
              <a:rPr lang="en-US" sz="2000" dirty="0"/>
              <a:t>Sustainability </a:t>
            </a:r>
          </a:p>
          <a:p>
            <a:r>
              <a:rPr lang="en-US" sz="2000" dirty="0"/>
              <a:t>Skill and knowledge development</a:t>
            </a:r>
          </a:p>
          <a:p>
            <a:r>
              <a:rPr lang="en-US" sz="2000" dirty="0"/>
              <a:t>Critical consciousness/awareness </a:t>
            </a:r>
          </a:p>
          <a:p>
            <a:r>
              <a:rPr lang="en-US" sz="2000" dirty="0"/>
              <a:t>Policy, research, health, and social systemic change </a:t>
            </a:r>
          </a:p>
          <a:p>
            <a:endParaRPr lang="en-US" sz="2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CF207E8-4CD4-1B96-C55E-3227B9E8B1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(Wallerstein et al., 2020)</a:t>
            </a:r>
          </a:p>
        </p:txBody>
      </p:sp>
    </p:spTree>
    <p:extLst>
      <p:ext uri="{BB962C8B-B14F-4D97-AF65-F5344CB8AC3E}">
        <p14:creationId xmlns:p14="http://schemas.microsoft.com/office/powerpoint/2010/main" val="407754384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1" name="Rectangle 20">
            <a:extLst>
              <a:ext uri="{FF2B5EF4-FFF2-40B4-BE49-F238E27FC236}">
                <a16:creationId xmlns:a16="http://schemas.microsoft.com/office/drawing/2014/main" id="{09588DA8-065E-4F6F-8EFD-43104AB2E0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C4285719-470E-454C-AF62-8323075F1F5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952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D9FE4EF-C4D8-49A0-B2FF-81D8DB7D8A2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4" y="1410082"/>
            <a:ext cx="6858000" cy="4037836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4300840D-0A0B-4512-BACA-B439D5B9C5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85" y="1420219"/>
            <a:ext cx="6857999" cy="4037839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46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D2B78728-A580-49A7-84F9-6EF6F583AD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767923" y="3588085"/>
            <a:ext cx="2501979" cy="4037841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1" name="Freeform: Shape 30">
            <a:extLst>
              <a:ext uri="{FF2B5EF4-FFF2-40B4-BE49-F238E27FC236}">
                <a16:creationId xmlns:a16="http://schemas.microsoft.com/office/drawing/2014/main" id="{38FAA1A1-D861-433F-88FA-1E9D6FD31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0635413">
            <a:off x="-501737" y="969718"/>
            <a:ext cx="3900357" cy="4178958"/>
          </a:xfrm>
          <a:custGeom>
            <a:avLst/>
            <a:gdLst>
              <a:gd name="connsiteX0" fmla="*/ 2432225 w 3900357"/>
              <a:gd name="connsiteY0" fmla="*/ 93939 h 4178958"/>
              <a:gd name="connsiteX1" fmla="*/ 3900357 w 3900357"/>
              <a:gd name="connsiteY1" fmla="*/ 2089479 h 4178958"/>
              <a:gd name="connsiteX2" fmla="*/ 1810878 w 3900357"/>
              <a:gd name="connsiteY2" fmla="*/ 4178958 h 4178958"/>
              <a:gd name="connsiteX3" fmla="*/ 78249 w 3900357"/>
              <a:gd name="connsiteY3" fmla="*/ 3257727 h 4178958"/>
              <a:gd name="connsiteX4" fmla="*/ 0 w 3900357"/>
              <a:gd name="connsiteY4" fmla="*/ 3128923 h 4178958"/>
              <a:gd name="connsiteX5" fmla="*/ 831324 w 3900357"/>
              <a:gd name="connsiteY5" fmla="*/ 244281 h 4178958"/>
              <a:gd name="connsiteX6" fmla="*/ 997559 w 3900357"/>
              <a:gd name="connsiteY6" fmla="*/ 164202 h 4178958"/>
              <a:gd name="connsiteX7" fmla="*/ 1810878 w 3900357"/>
              <a:gd name="connsiteY7" fmla="*/ 0 h 4178958"/>
              <a:gd name="connsiteX8" fmla="*/ 2432225 w 3900357"/>
              <a:gd name="connsiteY8" fmla="*/ 93939 h 417895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3900357" h="4178958">
                <a:moveTo>
                  <a:pt x="2432225" y="93939"/>
                </a:moveTo>
                <a:cubicBezTo>
                  <a:pt x="3282786" y="358491"/>
                  <a:pt x="3900357" y="1151865"/>
                  <a:pt x="3900357" y="2089479"/>
                </a:cubicBezTo>
                <a:cubicBezTo>
                  <a:pt x="3900357" y="3243466"/>
                  <a:pt x="2964865" y="4178958"/>
                  <a:pt x="1810878" y="4178958"/>
                </a:cubicBezTo>
                <a:cubicBezTo>
                  <a:pt x="1089636" y="4178958"/>
                  <a:pt x="453744" y="3813531"/>
                  <a:pt x="78249" y="3257727"/>
                </a:cubicBezTo>
                <a:lnTo>
                  <a:pt x="0" y="3128923"/>
                </a:lnTo>
                <a:lnTo>
                  <a:pt x="831324" y="244281"/>
                </a:lnTo>
                <a:lnTo>
                  <a:pt x="997559" y="164202"/>
                </a:lnTo>
                <a:cubicBezTo>
                  <a:pt x="1247540" y="58468"/>
                  <a:pt x="1522381" y="0"/>
                  <a:pt x="1810878" y="0"/>
                </a:cubicBezTo>
                <a:cubicBezTo>
                  <a:pt x="2027251" y="0"/>
                  <a:pt x="2235942" y="32888"/>
                  <a:pt x="2432225" y="93939"/>
                </a:cubicBezTo>
                <a:close/>
              </a:path>
            </a:pathLst>
          </a:custGeom>
          <a:gradFill>
            <a:gsLst>
              <a:gs pos="29000">
                <a:srgbClr val="000000">
                  <a:alpha val="0"/>
                </a:srgbClr>
              </a:gs>
              <a:gs pos="100000">
                <a:schemeClr val="accent1">
                  <a:alpha val="4300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8D71EDA1-87BF-4D5D-AB79-F346FD1927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0093" y="1399943"/>
            <a:ext cx="6858003" cy="4037835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lumMod val="60000"/>
                  <a:lumOff val="40000"/>
                  <a:alpha val="11000"/>
                </a:schemeClr>
              </a:gs>
            </a:gsLst>
            <a:lin ang="7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78855B6-E5CE-7E8C-E98A-73D209901E8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6722" y="586855"/>
            <a:ext cx="3201366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Community Engaged Counseling Research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CD2FE2-01C1-05E9-44B7-302EC45416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10259" y="649480"/>
            <a:ext cx="6555347" cy="5546047"/>
          </a:xfrm>
        </p:spPr>
        <p:txBody>
          <a:bodyPr anchor="ctr">
            <a:normAutofit/>
          </a:bodyPr>
          <a:lstStyle/>
          <a:p>
            <a:r>
              <a:rPr lang="en-US" sz="2000"/>
              <a:t>Scope review (2010-2023)</a:t>
            </a:r>
          </a:p>
          <a:p>
            <a:r>
              <a:rPr lang="en-US" sz="2000"/>
              <a:t>4521 articles from 17 ACA journals &amp; ASCA, 65 met inclusion criteria</a:t>
            </a:r>
          </a:p>
          <a:p>
            <a:r>
              <a:rPr lang="en-US" sz="2000"/>
              <a:t>Clinical mental health (n=23), school counseling (n=15), &amp; counseling psychology (n=13) </a:t>
            </a:r>
          </a:p>
          <a:p>
            <a:r>
              <a:rPr lang="en-US" sz="2000"/>
              <a:t>Majority were PAR studies (n=12) and photovoice (n=11)  </a:t>
            </a:r>
          </a:p>
          <a:p>
            <a:r>
              <a:rPr lang="en-US" sz="2000"/>
              <a:t> Outcomes: </a:t>
            </a:r>
          </a:p>
          <a:p>
            <a:pPr lvl="1"/>
            <a:r>
              <a:rPr lang="en-US" sz="2000"/>
              <a:t>Art exhibit </a:t>
            </a:r>
          </a:p>
          <a:p>
            <a:pPr lvl="1"/>
            <a:r>
              <a:rPr lang="en-US" sz="2000"/>
              <a:t>Publication</a:t>
            </a:r>
          </a:p>
          <a:p>
            <a:pPr lvl="1"/>
            <a:r>
              <a:rPr lang="en-US" sz="2000"/>
              <a:t>Community presentation </a:t>
            </a:r>
          </a:p>
          <a:p>
            <a:pPr lvl="1"/>
            <a:r>
              <a:rPr lang="en-US" sz="2000"/>
              <a:t>Sustain community programming &amp; policy change (N=8) </a:t>
            </a:r>
          </a:p>
        </p:txBody>
      </p:sp>
    </p:spTree>
    <p:extLst>
      <p:ext uri="{BB962C8B-B14F-4D97-AF65-F5344CB8AC3E}">
        <p14:creationId xmlns:p14="http://schemas.microsoft.com/office/powerpoint/2010/main" val="372085682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7E5D65-9503-EF07-0550-5337866E6E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Why CBPR and YPAR in the counseling fields?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A1D2FC-1EE5-C239-4F44-662E6757155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r>
              <a:rPr lang="en-US" sz="2000"/>
              <a:t>Community-engaged approaches are social justice-oriented and require a commitment to sustainable, systemic change.</a:t>
            </a:r>
          </a:p>
          <a:p>
            <a:r>
              <a:rPr lang="en-US" sz="2000"/>
              <a:t>Opportunity for us to get back to our roots of community counseling and educate counselors-in-training about how they can incorporate tenets of community-engaged practice in their work. </a:t>
            </a:r>
          </a:p>
          <a:p>
            <a:r>
              <a:rPr lang="en-US" sz="2000"/>
              <a:t>Opportunity for counselors to move beyond institutions that uphold systemic barriers, invest in communities, and demonstrate that we are social justice advocates </a:t>
            </a:r>
          </a:p>
        </p:txBody>
      </p:sp>
    </p:spTree>
    <p:extLst>
      <p:ext uri="{BB962C8B-B14F-4D97-AF65-F5344CB8AC3E}">
        <p14:creationId xmlns:p14="http://schemas.microsoft.com/office/powerpoint/2010/main" val="4945698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577D6B2E-37A3-429E-A37C-F30ED648728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CEAD642-85CF-4750-8432-7C80C901F0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1723" y="-1"/>
            <a:ext cx="12225953" cy="6868071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4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A33EEAE-15D5-4119-8C1E-89D943F911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441959" y="-3"/>
            <a:ext cx="11772269" cy="6868074"/>
          </a:xfrm>
          <a:prstGeom prst="rect">
            <a:avLst/>
          </a:prstGeom>
          <a:gradFill>
            <a:gsLst>
              <a:gs pos="21000">
                <a:schemeClr val="accent1">
                  <a:lumMod val="50000"/>
                  <a:alpha val="83000"/>
                </a:schemeClr>
              </a:gs>
              <a:gs pos="100000">
                <a:schemeClr val="accent1">
                  <a:alpha val="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30D8B3B-9B80-4025-B934-26DC7D7CD23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>
            <a:off x="-15200" y="0"/>
            <a:ext cx="3623374" cy="686807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0"/>
                </a:schemeClr>
              </a:gs>
              <a:gs pos="99000">
                <a:srgbClr val="000000">
                  <a:alpha val="41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1064D5D5-227B-4F66-9AEA-46F570E793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5875" y="-3"/>
            <a:ext cx="12233581" cy="6868076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73000"/>
                </a:srgb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646B67A4-D328-4747-A82B-65E84FA4636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4484334" y="-861824"/>
            <a:ext cx="6861931" cy="8597859"/>
          </a:xfrm>
          <a:prstGeom prst="rect">
            <a:avLst/>
          </a:prstGeom>
          <a:gradFill>
            <a:gsLst>
              <a:gs pos="3000">
                <a:schemeClr val="accent1">
                  <a:lumMod val="75000"/>
                  <a:alpha val="0"/>
                </a:schemeClr>
              </a:gs>
              <a:gs pos="100000">
                <a:srgbClr val="000000">
                  <a:alpha val="27000"/>
                </a:srgb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B5A1B09C-1565-46F8-B70F-621C5EB48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993193">
            <a:off x="1186972" y="1089049"/>
            <a:ext cx="4967533" cy="4988390"/>
          </a:xfrm>
          <a:prstGeom prst="ellipse">
            <a:avLst/>
          </a:prstGeom>
          <a:gradFill>
            <a:gsLst>
              <a:gs pos="0">
                <a:schemeClr val="accent1">
                  <a:alpha val="26000"/>
                </a:schemeClr>
              </a:gs>
              <a:gs pos="85000">
                <a:schemeClr val="accent1">
                  <a:lumMod val="60000"/>
                  <a:lumOff val="4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DAC5704-274F-A39B-0517-9E2448256D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62567" y="818984"/>
            <a:ext cx="6714699" cy="3178689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15 min Break 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8C516CC8-80AC-446C-A56E-9F54B721040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3" y="4490110"/>
            <a:ext cx="12217710" cy="2377962"/>
          </a:xfrm>
          <a:prstGeom prst="rect">
            <a:avLst/>
          </a:prstGeom>
          <a:gradFill>
            <a:gsLst>
              <a:gs pos="0">
                <a:schemeClr val="accent1">
                  <a:lumMod val="75000"/>
                  <a:alpha val="50000"/>
                </a:schemeClr>
              </a:gs>
              <a:gs pos="99000">
                <a:srgbClr val="000000">
                  <a:alpha val="34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574037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3C54F4CE-85F0-46ED-80DA-9518C9251A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DADD1FCA-8ACB-4958-81DD-4CDD6D3E19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0" y="0"/>
            <a:ext cx="5802086" cy="6858000"/>
          </a:xfrm>
          <a:custGeom>
            <a:avLst/>
            <a:gdLst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9647 w 5734864"/>
              <a:gd name="connsiteY33" fmla="*/ 1936120 h 6858000"/>
              <a:gd name="connsiteX34" fmla="*/ 714660 w 5734864"/>
              <a:gd name="connsiteY34" fmla="*/ 1982709 h 6858000"/>
              <a:gd name="connsiteX35" fmla="*/ 710759 w 5734864"/>
              <a:gd name="connsiteY35" fmla="*/ 2013010 h 6858000"/>
              <a:gd name="connsiteX36" fmla="*/ 697927 w 5734864"/>
              <a:gd name="connsiteY36" fmla="*/ 2069833 h 6858000"/>
              <a:gd name="connsiteX37" fmla="*/ 693594 w 5734864"/>
              <a:gd name="connsiteY37" fmla="*/ 2103731 h 6858000"/>
              <a:gd name="connsiteX38" fmla="*/ 691109 w 5734864"/>
              <a:gd name="connsiteY38" fmla="*/ 2124027 h 6858000"/>
              <a:gd name="connsiteX39" fmla="*/ 676593 w 5734864"/>
              <a:gd name="connsiteY39" fmla="*/ 2176182 h 6858000"/>
              <a:gd name="connsiteX40" fmla="*/ 633227 w 5734864"/>
              <a:gd name="connsiteY40" fmla="*/ 2258036 h 6858000"/>
              <a:gd name="connsiteX41" fmla="*/ 625564 w 5734864"/>
              <a:gd name="connsiteY41" fmla="*/ 2284567 h 6858000"/>
              <a:gd name="connsiteX42" fmla="*/ 627074 w 5734864"/>
              <a:gd name="connsiteY42" fmla="*/ 2289605 h 6858000"/>
              <a:gd name="connsiteX43" fmla="*/ 614574 w 5734864"/>
              <a:gd name="connsiteY43" fmla="*/ 2308717 h 6858000"/>
              <a:gd name="connsiteX44" fmla="*/ 606890 w 5734864"/>
              <a:gd name="connsiteY44" fmla="*/ 2320662 h 6858000"/>
              <a:gd name="connsiteX45" fmla="*/ 605558 w 5734864"/>
              <a:gd name="connsiteY45" fmla="*/ 2327897 h 6858000"/>
              <a:gd name="connsiteX46" fmla="*/ 602202 w 5734864"/>
              <a:gd name="connsiteY46" fmla="*/ 2357749 h 6858000"/>
              <a:gd name="connsiteX47" fmla="*/ 600213 w 5734864"/>
              <a:gd name="connsiteY47" fmla="*/ 2364905 h 6858000"/>
              <a:gd name="connsiteX48" fmla="*/ 597160 w 5734864"/>
              <a:gd name="connsiteY48" fmla="*/ 2388351 h 6858000"/>
              <a:gd name="connsiteX49" fmla="*/ 597982 w 5734864"/>
              <a:gd name="connsiteY49" fmla="*/ 2402296 h 6858000"/>
              <a:gd name="connsiteX50" fmla="*/ 593150 w 5734864"/>
              <a:gd name="connsiteY50" fmla="*/ 2420015 h 6858000"/>
              <a:gd name="connsiteX51" fmla="*/ 592833 w 5734864"/>
              <a:gd name="connsiteY51" fmla="*/ 2422749 h 6858000"/>
              <a:gd name="connsiteX52" fmla="*/ 594479 w 5734864"/>
              <a:gd name="connsiteY52" fmla="*/ 2426002 h 6858000"/>
              <a:gd name="connsiteX53" fmla="*/ 591963 w 5734864"/>
              <a:gd name="connsiteY53" fmla="*/ 2431950 h 6858000"/>
              <a:gd name="connsiteX54" fmla="*/ 591544 w 5734864"/>
              <a:gd name="connsiteY54" fmla="*/ 2433897 h 6858000"/>
              <a:gd name="connsiteX55" fmla="*/ 589519 w 5734864"/>
              <a:gd name="connsiteY55" fmla="*/ 2451398 h 6858000"/>
              <a:gd name="connsiteX56" fmla="*/ 590037 w 5734864"/>
              <a:gd name="connsiteY56" fmla="*/ 2455536 h 6858000"/>
              <a:gd name="connsiteX57" fmla="*/ 588179 w 5734864"/>
              <a:gd name="connsiteY57" fmla="*/ 2462981 h 6858000"/>
              <a:gd name="connsiteX58" fmla="*/ 583434 w 5734864"/>
              <a:gd name="connsiteY58" fmla="*/ 2503991 h 6858000"/>
              <a:gd name="connsiteX59" fmla="*/ 567942 w 5734864"/>
              <a:gd name="connsiteY59" fmla="*/ 2652936 h 6858000"/>
              <a:gd name="connsiteX60" fmla="*/ 573869 w 5734864"/>
              <a:gd name="connsiteY60" fmla="*/ 2670188 h 6858000"/>
              <a:gd name="connsiteX61" fmla="*/ 575243 w 5734864"/>
              <a:gd name="connsiteY61" fmla="*/ 2688114 h 6858000"/>
              <a:gd name="connsiteX62" fmla="*/ 573824 w 5734864"/>
              <a:gd name="connsiteY62" fmla="*/ 2689856 h 6858000"/>
              <a:gd name="connsiteX63" fmla="*/ 570699 w 5734864"/>
              <a:gd name="connsiteY63" fmla="*/ 2709353 h 6858000"/>
              <a:gd name="connsiteX64" fmla="*/ 573192 w 5734864"/>
              <a:gd name="connsiteY64" fmla="*/ 2714527 h 6858000"/>
              <a:gd name="connsiteX65" fmla="*/ 572044 w 5734864"/>
              <a:gd name="connsiteY65" fmla="*/ 2728187 h 6858000"/>
              <a:gd name="connsiteX66" fmla="*/ 572465 w 5734864"/>
              <a:gd name="connsiteY66" fmla="*/ 2755863 h 6858000"/>
              <a:gd name="connsiteX67" fmla="*/ 570028 w 5734864"/>
              <a:gd name="connsiteY67" fmla="*/ 2760324 h 6858000"/>
              <a:gd name="connsiteX68" fmla="*/ 566748 w 5734864"/>
              <a:gd name="connsiteY68" fmla="*/ 2800948 h 6858000"/>
              <a:gd name="connsiteX69" fmla="*/ 565509 w 5734864"/>
              <a:gd name="connsiteY69" fmla="*/ 2801167 h 6858000"/>
              <a:gd name="connsiteX70" fmla="*/ 559367 w 5734864"/>
              <a:gd name="connsiteY70" fmla="*/ 2811129 h 6858000"/>
              <a:gd name="connsiteX71" fmla="*/ 550354 w 5734864"/>
              <a:gd name="connsiteY71" fmla="*/ 2830949 h 6858000"/>
              <a:gd name="connsiteX72" fmla="*/ 514795 w 5734864"/>
              <a:gd name="connsiteY72" fmla="*/ 2872433 h 6858000"/>
              <a:gd name="connsiteX73" fmla="*/ 509875 w 5734864"/>
              <a:gd name="connsiteY73" fmla="*/ 2923099 h 6858000"/>
              <a:gd name="connsiteX74" fmla="*/ 509577 w 5734864"/>
              <a:gd name="connsiteY74" fmla="*/ 2923197 h 6858000"/>
              <a:gd name="connsiteX75" fmla="*/ 507597 w 5734864"/>
              <a:gd name="connsiteY75" fmla="*/ 2931868 h 6858000"/>
              <a:gd name="connsiteX76" fmla="*/ 507379 w 5734864"/>
              <a:gd name="connsiteY76" fmla="*/ 2938322 h 6858000"/>
              <a:gd name="connsiteX77" fmla="*/ 504725 w 5734864"/>
              <a:gd name="connsiteY77" fmla="*/ 2954519 h 6858000"/>
              <a:gd name="connsiteX78" fmla="*/ 502018 w 5734864"/>
              <a:gd name="connsiteY78" fmla="*/ 2959643 h 6858000"/>
              <a:gd name="connsiteX79" fmla="*/ 498360 w 5734864"/>
              <a:gd name="connsiteY79" fmla="*/ 2961019 h 6858000"/>
              <a:gd name="connsiteX80" fmla="*/ 498483 w 5734864"/>
              <a:gd name="connsiteY80" fmla="*/ 2962590 h 6858000"/>
              <a:gd name="connsiteX81" fmla="*/ 484403 w 5734864"/>
              <a:gd name="connsiteY81" fmla="*/ 2990538 h 6858000"/>
              <a:gd name="connsiteX82" fmla="*/ 463075 w 5734864"/>
              <a:gd name="connsiteY82" fmla="*/ 3055956 h 6858000"/>
              <a:gd name="connsiteX83" fmla="*/ 455013 w 5734864"/>
              <a:gd name="connsiteY83" fmla="*/ 3094482 h 6858000"/>
              <a:gd name="connsiteX84" fmla="*/ 428391 w 5734864"/>
              <a:gd name="connsiteY84" fmla="*/ 3198850 h 6858000"/>
              <a:gd name="connsiteX85" fmla="*/ 401440 w 5734864"/>
              <a:gd name="connsiteY85" fmla="*/ 3307560 h 6858000"/>
              <a:gd name="connsiteX86" fmla="*/ 386076 w 5734864"/>
              <a:gd name="connsiteY86" fmla="*/ 3373943 h 6858000"/>
              <a:gd name="connsiteX87" fmla="*/ 374726 w 5734864"/>
              <a:gd name="connsiteY87" fmla="*/ 3381364 h 6858000"/>
              <a:gd name="connsiteX88" fmla="*/ 369145 w 5734864"/>
              <a:gd name="connsiteY88" fmla="*/ 3383729 h 6858000"/>
              <a:gd name="connsiteX89" fmla="*/ 364294 w 5734864"/>
              <a:gd name="connsiteY89" fmla="*/ 3414159 h 6858000"/>
              <a:gd name="connsiteX90" fmla="*/ 366450 w 5734864"/>
              <a:gd name="connsiteY90" fmla="*/ 3436925 h 6858000"/>
              <a:gd name="connsiteX91" fmla="*/ 351743 w 5734864"/>
              <a:gd name="connsiteY91" fmla="*/ 3521619 h 6858000"/>
              <a:gd name="connsiteX92" fmla="*/ 345784 w 5734864"/>
              <a:gd name="connsiteY92" fmla="*/ 3603757 h 6858000"/>
              <a:gd name="connsiteX93" fmla="*/ 344198 w 5734864"/>
              <a:gd name="connsiteY93" fmla="*/ 3652424 h 6858000"/>
              <a:gd name="connsiteX94" fmla="*/ 352450 w 5734864"/>
              <a:gd name="connsiteY94" fmla="*/ 3665222 h 6858000"/>
              <a:gd name="connsiteX95" fmla="*/ 342621 w 5734864"/>
              <a:gd name="connsiteY95" fmla="*/ 3700804 h 6858000"/>
              <a:gd name="connsiteX96" fmla="*/ 341514 w 5734864"/>
              <a:gd name="connsiteY96" fmla="*/ 3734774 h 6858000"/>
              <a:gd name="connsiteX97" fmla="*/ 340607 w 5734864"/>
              <a:gd name="connsiteY97" fmla="*/ 3785153 h 6858000"/>
              <a:gd name="connsiteX98" fmla="*/ 340707 w 5734864"/>
              <a:gd name="connsiteY98" fmla="*/ 3788177 h 6858000"/>
              <a:gd name="connsiteX99" fmla="*/ 340361 w 5734864"/>
              <a:gd name="connsiteY99" fmla="*/ 3798803 h 6858000"/>
              <a:gd name="connsiteX100" fmla="*/ 339642 w 5734864"/>
              <a:gd name="connsiteY100" fmla="*/ 3838750 h 6858000"/>
              <a:gd name="connsiteX101" fmla="*/ 360295 w 5734864"/>
              <a:gd name="connsiteY101" fmla="*/ 4015196 h 6858000"/>
              <a:gd name="connsiteX102" fmla="*/ 339043 w 5734864"/>
              <a:gd name="connsiteY102" fmla="*/ 4052778 h 6858000"/>
              <a:gd name="connsiteX103" fmla="*/ 339343 w 5734864"/>
              <a:gd name="connsiteY103" fmla="*/ 4096257 h 6858000"/>
              <a:gd name="connsiteX104" fmla="*/ 340786 w 5734864"/>
              <a:gd name="connsiteY104" fmla="*/ 4321136 h 6858000"/>
              <a:gd name="connsiteX105" fmla="*/ 343158 w 5734864"/>
              <a:gd name="connsiteY105" fmla="*/ 4429174 h 6858000"/>
              <a:gd name="connsiteX106" fmla="*/ 334599 w 5734864"/>
              <a:gd name="connsiteY106" fmla="*/ 4449938 h 6858000"/>
              <a:gd name="connsiteX107" fmla="*/ 332890 w 5734864"/>
              <a:gd name="connsiteY107" fmla="*/ 4453515 h 6858000"/>
              <a:gd name="connsiteX108" fmla="*/ 331105 w 5734864"/>
              <a:gd name="connsiteY108" fmla="*/ 4467941 h 6858000"/>
              <a:gd name="connsiteX109" fmla="*/ 324289 w 5734864"/>
              <a:gd name="connsiteY109" fmla="*/ 4471861 h 6858000"/>
              <a:gd name="connsiteX110" fmla="*/ 317079 w 5734864"/>
              <a:gd name="connsiteY110" fmla="*/ 4493468 h 6858000"/>
              <a:gd name="connsiteX111" fmla="*/ 315557 w 5734864"/>
              <a:gd name="connsiteY111" fmla="*/ 4520067 h 6858000"/>
              <a:gd name="connsiteX112" fmla="*/ 315240 w 5734864"/>
              <a:gd name="connsiteY112" fmla="*/ 4536872 h 6858000"/>
              <a:gd name="connsiteX113" fmla="*/ 316200 w 5734864"/>
              <a:gd name="connsiteY113" fmla="*/ 4538297 h 6858000"/>
              <a:gd name="connsiteX114" fmla="*/ 317507 w 5734864"/>
              <a:gd name="connsiteY114" fmla="*/ 4547582 h 6858000"/>
              <a:gd name="connsiteX115" fmla="*/ 323078 w 5734864"/>
              <a:gd name="connsiteY115" fmla="*/ 4592102 h 6858000"/>
              <a:gd name="connsiteX116" fmla="*/ 328722 w 5734864"/>
              <a:gd name="connsiteY116" fmla="*/ 4667914 h 6858000"/>
              <a:gd name="connsiteX117" fmla="*/ 335597 w 5734864"/>
              <a:gd name="connsiteY117" fmla="*/ 4695035 h 6858000"/>
              <a:gd name="connsiteX118" fmla="*/ 339485 w 5734864"/>
              <a:gd name="connsiteY118" fmla="*/ 4695979 h 6858000"/>
              <a:gd name="connsiteX119" fmla="*/ 341089 w 5734864"/>
              <a:gd name="connsiteY119" fmla="*/ 4704268 h 6858000"/>
              <a:gd name="connsiteX120" fmla="*/ 342177 w 5734864"/>
              <a:gd name="connsiteY120" fmla="*/ 4706060 h 6858000"/>
              <a:gd name="connsiteX121" fmla="*/ 347751 w 5734864"/>
              <a:gd name="connsiteY121" fmla="*/ 4716754 h 6858000"/>
              <a:gd name="connsiteX122" fmla="*/ 344125 w 5734864"/>
              <a:gd name="connsiteY122" fmla="*/ 4764669 h 6858000"/>
              <a:gd name="connsiteX123" fmla="*/ 340188 w 5734864"/>
              <a:gd name="connsiteY123" fmla="*/ 4779386 h 6858000"/>
              <a:gd name="connsiteX124" fmla="*/ 335146 w 5734864"/>
              <a:gd name="connsiteY124" fmla="*/ 4787491 h 6858000"/>
              <a:gd name="connsiteX125" fmla="*/ 319124 w 5734864"/>
              <a:gd name="connsiteY125" fmla="*/ 4843514 h 6858000"/>
              <a:gd name="connsiteX126" fmla="*/ 305956 w 5734864"/>
              <a:gd name="connsiteY126" fmla="*/ 4881505 h 6858000"/>
              <a:gd name="connsiteX127" fmla="*/ 301062 w 5734864"/>
              <a:gd name="connsiteY127" fmla="*/ 4889332 h 6858000"/>
              <a:gd name="connsiteX128" fmla="*/ 302141 w 5734864"/>
              <a:gd name="connsiteY128" fmla="*/ 4899400 h 6858000"/>
              <a:gd name="connsiteX129" fmla="*/ 304424 w 5734864"/>
              <a:gd name="connsiteY129" fmla="*/ 4902664 h 6858000"/>
              <a:gd name="connsiteX130" fmla="*/ 293123 w 5734864"/>
              <a:gd name="connsiteY130" fmla="*/ 4932769 h 6858000"/>
              <a:gd name="connsiteX131" fmla="*/ 292275 w 5734864"/>
              <a:gd name="connsiteY131" fmla="*/ 4936482 h 6858000"/>
              <a:gd name="connsiteX132" fmla="*/ 288304 w 5734864"/>
              <a:gd name="connsiteY132" fmla="*/ 4962325 h 6858000"/>
              <a:gd name="connsiteX133" fmla="*/ 287420 w 5734864"/>
              <a:gd name="connsiteY133" fmla="*/ 5042193 h 6858000"/>
              <a:gd name="connsiteX134" fmla="*/ 287020 w 5734864"/>
              <a:gd name="connsiteY134" fmla="*/ 5065655 h 6858000"/>
              <a:gd name="connsiteX135" fmla="*/ 288488 w 5734864"/>
              <a:gd name="connsiteY135" fmla="*/ 5082216 h 6858000"/>
              <a:gd name="connsiteX136" fmla="*/ 282763 w 5734864"/>
              <a:gd name="connsiteY136" fmla="*/ 5127114 h 6858000"/>
              <a:gd name="connsiteX137" fmla="*/ 269316 w 5734864"/>
              <a:gd name="connsiteY137" fmla="*/ 5202682 h 6858000"/>
              <a:gd name="connsiteX138" fmla="*/ 269174 w 5734864"/>
              <a:gd name="connsiteY138" fmla="*/ 5230835 h 6858000"/>
              <a:gd name="connsiteX139" fmla="*/ 272679 w 5734864"/>
              <a:gd name="connsiteY139" fmla="*/ 5232660 h 6858000"/>
              <a:gd name="connsiteX140" fmla="*/ 272160 w 5734864"/>
              <a:gd name="connsiteY140" fmla="*/ 5241150 h 6858000"/>
              <a:gd name="connsiteX141" fmla="*/ 272760 w 5734864"/>
              <a:gd name="connsiteY141" fmla="*/ 5243156 h 6858000"/>
              <a:gd name="connsiteX142" fmla="*/ 275462 w 5734864"/>
              <a:gd name="connsiteY142" fmla="*/ 5254919 h 6858000"/>
              <a:gd name="connsiteX143" fmla="*/ 262897 w 5734864"/>
              <a:gd name="connsiteY143" fmla="*/ 5286259 h 6858000"/>
              <a:gd name="connsiteX144" fmla="*/ 252761 w 5734864"/>
              <a:gd name="connsiteY144" fmla="*/ 5357801 h 6858000"/>
              <a:gd name="connsiteX145" fmla="*/ 242360 w 5734864"/>
              <a:gd name="connsiteY145" fmla="*/ 5460080 h 6858000"/>
              <a:gd name="connsiteX146" fmla="*/ 229880 w 5734864"/>
              <a:gd name="connsiteY146" fmla="*/ 5539714 h 6858000"/>
              <a:gd name="connsiteX147" fmla="*/ 204283 w 5734864"/>
              <a:gd name="connsiteY147" fmla="*/ 5639080 h 6858000"/>
              <a:gd name="connsiteX148" fmla="*/ 198948 w 5734864"/>
              <a:gd name="connsiteY148" fmla="*/ 5710958 h 6858000"/>
              <a:gd name="connsiteX149" fmla="*/ 192367 w 5734864"/>
              <a:gd name="connsiteY149" fmla="*/ 5719859 h 6858000"/>
              <a:gd name="connsiteX150" fmla="*/ 188035 w 5734864"/>
              <a:gd name="connsiteY150" fmla="*/ 5729935 h 6858000"/>
              <a:gd name="connsiteX151" fmla="*/ 188428 w 5734864"/>
              <a:gd name="connsiteY151" fmla="*/ 5731182 h 6858000"/>
              <a:gd name="connsiteX152" fmla="*/ 181635 w 5734864"/>
              <a:gd name="connsiteY152" fmla="*/ 5753538 h 6858000"/>
              <a:gd name="connsiteX153" fmla="*/ 169744 w 5734864"/>
              <a:gd name="connsiteY153" fmla="*/ 5796307 h 6858000"/>
              <a:gd name="connsiteX154" fmla="*/ 170351 w 5734864"/>
              <a:gd name="connsiteY154" fmla="*/ 5796644 h 6858000"/>
              <a:gd name="connsiteX155" fmla="*/ 171559 w 5734864"/>
              <a:gd name="connsiteY155" fmla="*/ 5803435 h 6858000"/>
              <a:gd name="connsiteX156" fmla="*/ 172284 w 5734864"/>
              <a:gd name="connsiteY156" fmla="*/ 5816391 h 6858000"/>
              <a:gd name="connsiteX157" fmla="*/ 182542 w 5734864"/>
              <a:gd name="connsiteY157" fmla="*/ 5846382 h 6858000"/>
              <a:gd name="connsiteX158" fmla="*/ 175877 w 5734864"/>
              <a:gd name="connsiteY158" fmla="*/ 5871336 h 6858000"/>
              <a:gd name="connsiteX159" fmla="*/ 174910 w 5734864"/>
              <a:gd name="connsiteY159" fmla="*/ 5876376 h 6858000"/>
              <a:gd name="connsiteX160" fmla="*/ 175047 w 5734864"/>
              <a:gd name="connsiteY160" fmla="*/ 5876483 h 6858000"/>
              <a:gd name="connsiteX161" fmla="*/ 174335 w 5734864"/>
              <a:gd name="connsiteY161" fmla="*/ 5881814 h 6858000"/>
              <a:gd name="connsiteX162" fmla="*/ 171273 w 5734864"/>
              <a:gd name="connsiteY162" fmla="*/ 5895339 h 6858000"/>
              <a:gd name="connsiteX163" fmla="*/ 171658 w 5734864"/>
              <a:gd name="connsiteY163" fmla="*/ 5898749 h 6858000"/>
              <a:gd name="connsiteX164" fmla="*/ 174658 w 5734864"/>
              <a:gd name="connsiteY164" fmla="*/ 5919558 h 6858000"/>
              <a:gd name="connsiteX165" fmla="*/ 169099 w 5734864"/>
              <a:gd name="connsiteY165" fmla="*/ 5984417 h 6858000"/>
              <a:gd name="connsiteX166" fmla="*/ 162007 w 5734864"/>
              <a:gd name="connsiteY166" fmla="*/ 6049043 h 6858000"/>
              <a:gd name="connsiteX167" fmla="*/ 156875 w 5734864"/>
              <a:gd name="connsiteY167" fmla="*/ 6114000 h 6858000"/>
              <a:gd name="connsiteX168" fmla="*/ 165441 w 5734864"/>
              <a:gd name="connsiteY168" fmla="*/ 6146938 h 6858000"/>
              <a:gd name="connsiteX169" fmla="*/ 165177 w 5734864"/>
              <a:gd name="connsiteY169" fmla="*/ 6150658 h 6858000"/>
              <a:gd name="connsiteX170" fmla="*/ 161772 w 5734864"/>
              <a:gd name="connsiteY170" fmla="*/ 6160011 h 6858000"/>
              <a:gd name="connsiteX171" fmla="*/ 160051 w 5734864"/>
              <a:gd name="connsiteY171" fmla="*/ 6163393 h 6858000"/>
              <a:gd name="connsiteX172" fmla="*/ 158473 w 5734864"/>
              <a:gd name="connsiteY172" fmla="*/ 6168628 h 6858000"/>
              <a:gd name="connsiteX173" fmla="*/ 158573 w 5734864"/>
              <a:gd name="connsiteY173" fmla="*/ 6168799 h 6858000"/>
              <a:gd name="connsiteX174" fmla="*/ 146463 w 5734864"/>
              <a:gd name="connsiteY174" fmla="*/ 6196671 h 6858000"/>
              <a:gd name="connsiteX175" fmla="*/ 150209 w 5734864"/>
              <a:gd name="connsiteY175" fmla="*/ 6232365 h 6858000"/>
              <a:gd name="connsiteX176" fmla="*/ 148544 w 5734864"/>
              <a:gd name="connsiteY176" fmla="*/ 6246162 h 6858000"/>
              <a:gd name="connsiteX177" fmla="*/ 148403 w 5734864"/>
              <a:gd name="connsiteY177" fmla="*/ 6253754 h 6858000"/>
              <a:gd name="connsiteX178" fmla="*/ 138880 w 5734864"/>
              <a:gd name="connsiteY178" fmla="*/ 6276449 h 6858000"/>
              <a:gd name="connsiteX179" fmla="*/ 138683 w 5734864"/>
              <a:gd name="connsiteY179" fmla="*/ 6279721 h 6858000"/>
              <a:gd name="connsiteX180" fmla="*/ 130721 w 5734864"/>
              <a:gd name="connsiteY180" fmla="*/ 6293675 h 6858000"/>
              <a:gd name="connsiteX181" fmla="*/ 120717 w 5734864"/>
              <a:gd name="connsiteY181" fmla="*/ 6313967 h 6858000"/>
              <a:gd name="connsiteX182" fmla="*/ 120841 w 5734864"/>
              <a:gd name="connsiteY182" fmla="*/ 6315437 h 6858000"/>
              <a:gd name="connsiteX183" fmla="*/ 115208 w 5734864"/>
              <a:gd name="connsiteY183" fmla="*/ 6324024 h 6858000"/>
              <a:gd name="connsiteX184" fmla="*/ 101217 w 5734864"/>
              <a:gd name="connsiteY184" fmla="*/ 6365923 h 6858000"/>
              <a:gd name="connsiteX185" fmla="*/ 74946 w 5734864"/>
              <a:gd name="connsiteY185" fmla="*/ 6556817 h 6858000"/>
              <a:gd name="connsiteX186" fmla="*/ 16001 w 5734864"/>
              <a:gd name="connsiteY186" fmla="*/ 6808678 h 6858000"/>
              <a:gd name="connsiteX187" fmla="*/ 0 w 5734864"/>
              <a:gd name="connsiteY187" fmla="*/ 6858000 h 6858000"/>
              <a:gd name="connsiteX188" fmla="*/ 5734864 w 5734864"/>
              <a:gd name="connsiteY188" fmla="*/ 685800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6695 w 5734864"/>
              <a:gd name="connsiteY13" fmla="*/ 1035077 h 6858000"/>
              <a:gd name="connsiteX14" fmla="*/ 847865 w 5734864"/>
              <a:gd name="connsiteY14" fmla="*/ 1070795 h 6858000"/>
              <a:gd name="connsiteX15" fmla="*/ 862786 w 5734864"/>
              <a:gd name="connsiteY15" fmla="*/ 1238994 h 6858000"/>
              <a:gd name="connsiteX16" fmla="*/ 859345 w 5734864"/>
              <a:gd name="connsiteY16" fmla="*/ 1380427 h 6858000"/>
              <a:gd name="connsiteX17" fmla="*/ 855172 w 5734864"/>
              <a:gd name="connsiteY17" fmla="*/ 1435262 h 6858000"/>
              <a:gd name="connsiteX18" fmla="*/ 860494 w 5734864"/>
              <a:gd name="connsiteY18" fmla="*/ 1453861 h 6858000"/>
              <a:gd name="connsiteX19" fmla="*/ 853731 w 5734864"/>
              <a:gd name="connsiteY19" fmla="*/ 1467047 h 6858000"/>
              <a:gd name="connsiteX20" fmla="*/ 845847 w 5734864"/>
              <a:gd name="connsiteY20" fmla="*/ 1502307 h 6858000"/>
              <a:gd name="connsiteX21" fmla="*/ 817613 w 5734864"/>
              <a:gd name="connsiteY21" fmla="*/ 1565166 h 6858000"/>
              <a:gd name="connsiteX22" fmla="*/ 804223 w 5734864"/>
              <a:gd name="connsiteY22" fmla="*/ 1601941 h 6858000"/>
              <a:gd name="connsiteX23" fmla="*/ 791773 w 5734864"/>
              <a:gd name="connsiteY23" fmla="*/ 1627005 h 6858000"/>
              <a:gd name="connsiteX24" fmla="*/ 774645 w 5734864"/>
              <a:gd name="connsiteY24" fmla="*/ 1699922 h 6858000"/>
              <a:gd name="connsiteX25" fmla="*/ 752343 w 5734864"/>
              <a:gd name="connsiteY25" fmla="*/ 1824604 h 6858000"/>
              <a:gd name="connsiteX26" fmla="*/ 746254 w 5734864"/>
              <a:gd name="connsiteY26" fmla="*/ 1850222 h 6858000"/>
              <a:gd name="connsiteX27" fmla="*/ 728600 w 5734864"/>
              <a:gd name="connsiteY27" fmla="*/ 1869603 h 6858000"/>
              <a:gd name="connsiteX28" fmla="*/ 724396 w 5734864"/>
              <a:gd name="connsiteY28" fmla="*/ 1883104 h 6858000"/>
              <a:gd name="connsiteX29" fmla="*/ 722165 w 5734864"/>
              <a:gd name="connsiteY29" fmla="*/ 1885924 h 6858000"/>
              <a:gd name="connsiteX30" fmla="*/ 721338 w 5734864"/>
              <a:gd name="connsiteY30" fmla="*/ 1887123 h 6858000"/>
              <a:gd name="connsiteX31" fmla="*/ 714840 w 5734864"/>
              <a:gd name="connsiteY31" fmla="*/ 1902274 h 6858000"/>
              <a:gd name="connsiteX32" fmla="*/ 722847 w 5734864"/>
              <a:gd name="connsiteY32" fmla="*/ 1929891 h 6858000"/>
              <a:gd name="connsiteX33" fmla="*/ 714660 w 5734864"/>
              <a:gd name="connsiteY33" fmla="*/ 1982709 h 6858000"/>
              <a:gd name="connsiteX34" fmla="*/ 710759 w 5734864"/>
              <a:gd name="connsiteY34" fmla="*/ 2013010 h 6858000"/>
              <a:gd name="connsiteX35" fmla="*/ 697927 w 5734864"/>
              <a:gd name="connsiteY35" fmla="*/ 2069833 h 6858000"/>
              <a:gd name="connsiteX36" fmla="*/ 693594 w 5734864"/>
              <a:gd name="connsiteY36" fmla="*/ 2103731 h 6858000"/>
              <a:gd name="connsiteX37" fmla="*/ 691109 w 5734864"/>
              <a:gd name="connsiteY37" fmla="*/ 2124027 h 6858000"/>
              <a:gd name="connsiteX38" fmla="*/ 676593 w 5734864"/>
              <a:gd name="connsiteY38" fmla="*/ 2176182 h 6858000"/>
              <a:gd name="connsiteX39" fmla="*/ 633227 w 5734864"/>
              <a:gd name="connsiteY39" fmla="*/ 2258036 h 6858000"/>
              <a:gd name="connsiteX40" fmla="*/ 625564 w 5734864"/>
              <a:gd name="connsiteY40" fmla="*/ 2284567 h 6858000"/>
              <a:gd name="connsiteX41" fmla="*/ 627074 w 5734864"/>
              <a:gd name="connsiteY41" fmla="*/ 2289605 h 6858000"/>
              <a:gd name="connsiteX42" fmla="*/ 614574 w 5734864"/>
              <a:gd name="connsiteY42" fmla="*/ 2308717 h 6858000"/>
              <a:gd name="connsiteX43" fmla="*/ 606890 w 5734864"/>
              <a:gd name="connsiteY43" fmla="*/ 2320662 h 6858000"/>
              <a:gd name="connsiteX44" fmla="*/ 605558 w 5734864"/>
              <a:gd name="connsiteY44" fmla="*/ 2327897 h 6858000"/>
              <a:gd name="connsiteX45" fmla="*/ 602202 w 5734864"/>
              <a:gd name="connsiteY45" fmla="*/ 2357749 h 6858000"/>
              <a:gd name="connsiteX46" fmla="*/ 600213 w 5734864"/>
              <a:gd name="connsiteY46" fmla="*/ 2364905 h 6858000"/>
              <a:gd name="connsiteX47" fmla="*/ 597160 w 5734864"/>
              <a:gd name="connsiteY47" fmla="*/ 2388351 h 6858000"/>
              <a:gd name="connsiteX48" fmla="*/ 597982 w 5734864"/>
              <a:gd name="connsiteY48" fmla="*/ 2402296 h 6858000"/>
              <a:gd name="connsiteX49" fmla="*/ 593150 w 5734864"/>
              <a:gd name="connsiteY49" fmla="*/ 2420015 h 6858000"/>
              <a:gd name="connsiteX50" fmla="*/ 592833 w 5734864"/>
              <a:gd name="connsiteY50" fmla="*/ 2422749 h 6858000"/>
              <a:gd name="connsiteX51" fmla="*/ 594479 w 5734864"/>
              <a:gd name="connsiteY51" fmla="*/ 2426002 h 6858000"/>
              <a:gd name="connsiteX52" fmla="*/ 591963 w 5734864"/>
              <a:gd name="connsiteY52" fmla="*/ 2431950 h 6858000"/>
              <a:gd name="connsiteX53" fmla="*/ 591544 w 5734864"/>
              <a:gd name="connsiteY53" fmla="*/ 2433897 h 6858000"/>
              <a:gd name="connsiteX54" fmla="*/ 589519 w 5734864"/>
              <a:gd name="connsiteY54" fmla="*/ 2451398 h 6858000"/>
              <a:gd name="connsiteX55" fmla="*/ 590037 w 5734864"/>
              <a:gd name="connsiteY55" fmla="*/ 2455536 h 6858000"/>
              <a:gd name="connsiteX56" fmla="*/ 588179 w 5734864"/>
              <a:gd name="connsiteY56" fmla="*/ 2462981 h 6858000"/>
              <a:gd name="connsiteX57" fmla="*/ 583434 w 5734864"/>
              <a:gd name="connsiteY57" fmla="*/ 2503991 h 6858000"/>
              <a:gd name="connsiteX58" fmla="*/ 567942 w 5734864"/>
              <a:gd name="connsiteY58" fmla="*/ 2652936 h 6858000"/>
              <a:gd name="connsiteX59" fmla="*/ 573869 w 5734864"/>
              <a:gd name="connsiteY59" fmla="*/ 2670188 h 6858000"/>
              <a:gd name="connsiteX60" fmla="*/ 575243 w 5734864"/>
              <a:gd name="connsiteY60" fmla="*/ 2688114 h 6858000"/>
              <a:gd name="connsiteX61" fmla="*/ 573824 w 5734864"/>
              <a:gd name="connsiteY61" fmla="*/ 2689856 h 6858000"/>
              <a:gd name="connsiteX62" fmla="*/ 570699 w 5734864"/>
              <a:gd name="connsiteY62" fmla="*/ 2709353 h 6858000"/>
              <a:gd name="connsiteX63" fmla="*/ 573192 w 5734864"/>
              <a:gd name="connsiteY63" fmla="*/ 2714527 h 6858000"/>
              <a:gd name="connsiteX64" fmla="*/ 572044 w 5734864"/>
              <a:gd name="connsiteY64" fmla="*/ 2728187 h 6858000"/>
              <a:gd name="connsiteX65" fmla="*/ 572465 w 5734864"/>
              <a:gd name="connsiteY65" fmla="*/ 2755863 h 6858000"/>
              <a:gd name="connsiteX66" fmla="*/ 570028 w 5734864"/>
              <a:gd name="connsiteY66" fmla="*/ 2760324 h 6858000"/>
              <a:gd name="connsiteX67" fmla="*/ 566748 w 5734864"/>
              <a:gd name="connsiteY67" fmla="*/ 2800948 h 6858000"/>
              <a:gd name="connsiteX68" fmla="*/ 565509 w 5734864"/>
              <a:gd name="connsiteY68" fmla="*/ 2801167 h 6858000"/>
              <a:gd name="connsiteX69" fmla="*/ 559367 w 5734864"/>
              <a:gd name="connsiteY69" fmla="*/ 2811129 h 6858000"/>
              <a:gd name="connsiteX70" fmla="*/ 550354 w 5734864"/>
              <a:gd name="connsiteY70" fmla="*/ 2830949 h 6858000"/>
              <a:gd name="connsiteX71" fmla="*/ 514795 w 5734864"/>
              <a:gd name="connsiteY71" fmla="*/ 2872433 h 6858000"/>
              <a:gd name="connsiteX72" fmla="*/ 509875 w 5734864"/>
              <a:gd name="connsiteY72" fmla="*/ 2923099 h 6858000"/>
              <a:gd name="connsiteX73" fmla="*/ 509577 w 5734864"/>
              <a:gd name="connsiteY73" fmla="*/ 2923197 h 6858000"/>
              <a:gd name="connsiteX74" fmla="*/ 507597 w 5734864"/>
              <a:gd name="connsiteY74" fmla="*/ 2931868 h 6858000"/>
              <a:gd name="connsiteX75" fmla="*/ 507379 w 5734864"/>
              <a:gd name="connsiteY75" fmla="*/ 2938322 h 6858000"/>
              <a:gd name="connsiteX76" fmla="*/ 504725 w 5734864"/>
              <a:gd name="connsiteY76" fmla="*/ 2954519 h 6858000"/>
              <a:gd name="connsiteX77" fmla="*/ 502018 w 5734864"/>
              <a:gd name="connsiteY77" fmla="*/ 2959643 h 6858000"/>
              <a:gd name="connsiteX78" fmla="*/ 498360 w 5734864"/>
              <a:gd name="connsiteY78" fmla="*/ 2961019 h 6858000"/>
              <a:gd name="connsiteX79" fmla="*/ 498483 w 5734864"/>
              <a:gd name="connsiteY79" fmla="*/ 2962590 h 6858000"/>
              <a:gd name="connsiteX80" fmla="*/ 484403 w 5734864"/>
              <a:gd name="connsiteY80" fmla="*/ 2990538 h 6858000"/>
              <a:gd name="connsiteX81" fmla="*/ 463075 w 5734864"/>
              <a:gd name="connsiteY81" fmla="*/ 3055956 h 6858000"/>
              <a:gd name="connsiteX82" fmla="*/ 455013 w 5734864"/>
              <a:gd name="connsiteY82" fmla="*/ 3094482 h 6858000"/>
              <a:gd name="connsiteX83" fmla="*/ 428391 w 5734864"/>
              <a:gd name="connsiteY83" fmla="*/ 3198850 h 6858000"/>
              <a:gd name="connsiteX84" fmla="*/ 401440 w 5734864"/>
              <a:gd name="connsiteY84" fmla="*/ 3307560 h 6858000"/>
              <a:gd name="connsiteX85" fmla="*/ 386076 w 5734864"/>
              <a:gd name="connsiteY85" fmla="*/ 3373943 h 6858000"/>
              <a:gd name="connsiteX86" fmla="*/ 374726 w 5734864"/>
              <a:gd name="connsiteY86" fmla="*/ 3381364 h 6858000"/>
              <a:gd name="connsiteX87" fmla="*/ 369145 w 5734864"/>
              <a:gd name="connsiteY87" fmla="*/ 3383729 h 6858000"/>
              <a:gd name="connsiteX88" fmla="*/ 364294 w 5734864"/>
              <a:gd name="connsiteY88" fmla="*/ 3414159 h 6858000"/>
              <a:gd name="connsiteX89" fmla="*/ 366450 w 5734864"/>
              <a:gd name="connsiteY89" fmla="*/ 3436925 h 6858000"/>
              <a:gd name="connsiteX90" fmla="*/ 351743 w 5734864"/>
              <a:gd name="connsiteY90" fmla="*/ 3521619 h 6858000"/>
              <a:gd name="connsiteX91" fmla="*/ 345784 w 5734864"/>
              <a:gd name="connsiteY91" fmla="*/ 3603757 h 6858000"/>
              <a:gd name="connsiteX92" fmla="*/ 344198 w 5734864"/>
              <a:gd name="connsiteY92" fmla="*/ 3652424 h 6858000"/>
              <a:gd name="connsiteX93" fmla="*/ 352450 w 5734864"/>
              <a:gd name="connsiteY93" fmla="*/ 3665222 h 6858000"/>
              <a:gd name="connsiteX94" fmla="*/ 342621 w 5734864"/>
              <a:gd name="connsiteY94" fmla="*/ 3700804 h 6858000"/>
              <a:gd name="connsiteX95" fmla="*/ 341514 w 5734864"/>
              <a:gd name="connsiteY95" fmla="*/ 3734774 h 6858000"/>
              <a:gd name="connsiteX96" fmla="*/ 340607 w 5734864"/>
              <a:gd name="connsiteY96" fmla="*/ 3785153 h 6858000"/>
              <a:gd name="connsiteX97" fmla="*/ 340707 w 5734864"/>
              <a:gd name="connsiteY97" fmla="*/ 3788177 h 6858000"/>
              <a:gd name="connsiteX98" fmla="*/ 340361 w 5734864"/>
              <a:gd name="connsiteY98" fmla="*/ 3798803 h 6858000"/>
              <a:gd name="connsiteX99" fmla="*/ 339642 w 5734864"/>
              <a:gd name="connsiteY99" fmla="*/ 3838750 h 6858000"/>
              <a:gd name="connsiteX100" fmla="*/ 360295 w 5734864"/>
              <a:gd name="connsiteY100" fmla="*/ 4015196 h 6858000"/>
              <a:gd name="connsiteX101" fmla="*/ 339043 w 5734864"/>
              <a:gd name="connsiteY101" fmla="*/ 4052778 h 6858000"/>
              <a:gd name="connsiteX102" fmla="*/ 339343 w 5734864"/>
              <a:gd name="connsiteY102" fmla="*/ 4096257 h 6858000"/>
              <a:gd name="connsiteX103" fmla="*/ 340786 w 5734864"/>
              <a:gd name="connsiteY103" fmla="*/ 4321136 h 6858000"/>
              <a:gd name="connsiteX104" fmla="*/ 343158 w 5734864"/>
              <a:gd name="connsiteY104" fmla="*/ 4429174 h 6858000"/>
              <a:gd name="connsiteX105" fmla="*/ 334599 w 5734864"/>
              <a:gd name="connsiteY105" fmla="*/ 4449938 h 6858000"/>
              <a:gd name="connsiteX106" fmla="*/ 332890 w 5734864"/>
              <a:gd name="connsiteY106" fmla="*/ 4453515 h 6858000"/>
              <a:gd name="connsiteX107" fmla="*/ 331105 w 5734864"/>
              <a:gd name="connsiteY107" fmla="*/ 4467941 h 6858000"/>
              <a:gd name="connsiteX108" fmla="*/ 324289 w 5734864"/>
              <a:gd name="connsiteY108" fmla="*/ 4471861 h 6858000"/>
              <a:gd name="connsiteX109" fmla="*/ 317079 w 5734864"/>
              <a:gd name="connsiteY109" fmla="*/ 4493468 h 6858000"/>
              <a:gd name="connsiteX110" fmla="*/ 315557 w 5734864"/>
              <a:gd name="connsiteY110" fmla="*/ 4520067 h 6858000"/>
              <a:gd name="connsiteX111" fmla="*/ 315240 w 5734864"/>
              <a:gd name="connsiteY111" fmla="*/ 4536872 h 6858000"/>
              <a:gd name="connsiteX112" fmla="*/ 316200 w 5734864"/>
              <a:gd name="connsiteY112" fmla="*/ 4538297 h 6858000"/>
              <a:gd name="connsiteX113" fmla="*/ 317507 w 5734864"/>
              <a:gd name="connsiteY113" fmla="*/ 4547582 h 6858000"/>
              <a:gd name="connsiteX114" fmla="*/ 323078 w 5734864"/>
              <a:gd name="connsiteY114" fmla="*/ 4592102 h 6858000"/>
              <a:gd name="connsiteX115" fmla="*/ 328722 w 5734864"/>
              <a:gd name="connsiteY115" fmla="*/ 4667914 h 6858000"/>
              <a:gd name="connsiteX116" fmla="*/ 335597 w 5734864"/>
              <a:gd name="connsiteY116" fmla="*/ 4695035 h 6858000"/>
              <a:gd name="connsiteX117" fmla="*/ 339485 w 5734864"/>
              <a:gd name="connsiteY117" fmla="*/ 4695979 h 6858000"/>
              <a:gd name="connsiteX118" fmla="*/ 341089 w 5734864"/>
              <a:gd name="connsiteY118" fmla="*/ 4704268 h 6858000"/>
              <a:gd name="connsiteX119" fmla="*/ 342177 w 5734864"/>
              <a:gd name="connsiteY119" fmla="*/ 4706060 h 6858000"/>
              <a:gd name="connsiteX120" fmla="*/ 347751 w 5734864"/>
              <a:gd name="connsiteY120" fmla="*/ 4716754 h 6858000"/>
              <a:gd name="connsiteX121" fmla="*/ 344125 w 5734864"/>
              <a:gd name="connsiteY121" fmla="*/ 4764669 h 6858000"/>
              <a:gd name="connsiteX122" fmla="*/ 340188 w 5734864"/>
              <a:gd name="connsiteY122" fmla="*/ 4779386 h 6858000"/>
              <a:gd name="connsiteX123" fmla="*/ 335146 w 5734864"/>
              <a:gd name="connsiteY123" fmla="*/ 4787491 h 6858000"/>
              <a:gd name="connsiteX124" fmla="*/ 319124 w 5734864"/>
              <a:gd name="connsiteY124" fmla="*/ 4843514 h 6858000"/>
              <a:gd name="connsiteX125" fmla="*/ 305956 w 5734864"/>
              <a:gd name="connsiteY125" fmla="*/ 4881505 h 6858000"/>
              <a:gd name="connsiteX126" fmla="*/ 301062 w 5734864"/>
              <a:gd name="connsiteY126" fmla="*/ 4889332 h 6858000"/>
              <a:gd name="connsiteX127" fmla="*/ 302141 w 5734864"/>
              <a:gd name="connsiteY127" fmla="*/ 4899400 h 6858000"/>
              <a:gd name="connsiteX128" fmla="*/ 304424 w 5734864"/>
              <a:gd name="connsiteY128" fmla="*/ 4902664 h 6858000"/>
              <a:gd name="connsiteX129" fmla="*/ 293123 w 5734864"/>
              <a:gd name="connsiteY129" fmla="*/ 4932769 h 6858000"/>
              <a:gd name="connsiteX130" fmla="*/ 292275 w 5734864"/>
              <a:gd name="connsiteY130" fmla="*/ 4936482 h 6858000"/>
              <a:gd name="connsiteX131" fmla="*/ 288304 w 5734864"/>
              <a:gd name="connsiteY131" fmla="*/ 4962325 h 6858000"/>
              <a:gd name="connsiteX132" fmla="*/ 287420 w 5734864"/>
              <a:gd name="connsiteY132" fmla="*/ 5042193 h 6858000"/>
              <a:gd name="connsiteX133" fmla="*/ 287020 w 5734864"/>
              <a:gd name="connsiteY133" fmla="*/ 5065655 h 6858000"/>
              <a:gd name="connsiteX134" fmla="*/ 288488 w 5734864"/>
              <a:gd name="connsiteY134" fmla="*/ 5082216 h 6858000"/>
              <a:gd name="connsiteX135" fmla="*/ 282763 w 5734864"/>
              <a:gd name="connsiteY135" fmla="*/ 5127114 h 6858000"/>
              <a:gd name="connsiteX136" fmla="*/ 269316 w 5734864"/>
              <a:gd name="connsiteY136" fmla="*/ 5202682 h 6858000"/>
              <a:gd name="connsiteX137" fmla="*/ 269174 w 5734864"/>
              <a:gd name="connsiteY137" fmla="*/ 5230835 h 6858000"/>
              <a:gd name="connsiteX138" fmla="*/ 272679 w 5734864"/>
              <a:gd name="connsiteY138" fmla="*/ 5232660 h 6858000"/>
              <a:gd name="connsiteX139" fmla="*/ 272160 w 5734864"/>
              <a:gd name="connsiteY139" fmla="*/ 5241150 h 6858000"/>
              <a:gd name="connsiteX140" fmla="*/ 272760 w 5734864"/>
              <a:gd name="connsiteY140" fmla="*/ 5243156 h 6858000"/>
              <a:gd name="connsiteX141" fmla="*/ 275462 w 5734864"/>
              <a:gd name="connsiteY141" fmla="*/ 5254919 h 6858000"/>
              <a:gd name="connsiteX142" fmla="*/ 262897 w 5734864"/>
              <a:gd name="connsiteY142" fmla="*/ 5286259 h 6858000"/>
              <a:gd name="connsiteX143" fmla="*/ 252761 w 5734864"/>
              <a:gd name="connsiteY143" fmla="*/ 5357801 h 6858000"/>
              <a:gd name="connsiteX144" fmla="*/ 242360 w 5734864"/>
              <a:gd name="connsiteY144" fmla="*/ 5460080 h 6858000"/>
              <a:gd name="connsiteX145" fmla="*/ 229880 w 5734864"/>
              <a:gd name="connsiteY145" fmla="*/ 5539714 h 6858000"/>
              <a:gd name="connsiteX146" fmla="*/ 204283 w 5734864"/>
              <a:gd name="connsiteY146" fmla="*/ 5639080 h 6858000"/>
              <a:gd name="connsiteX147" fmla="*/ 198948 w 5734864"/>
              <a:gd name="connsiteY147" fmla="*/ 5710958 h 6858000"/>
              <a:gd name="connsiteX148" fmla="*/ 192367 w 5734864"/>
              <a:gd name="connsiteY148" fmla="*/ 5719859 h 6858000"/>
              <a:gd name="connsiteX149" fmla="*/ 188035 w 5734864"/>
              <a:gd name="connsiteY149" fmla="*/ 5729935 h 6858000"/>
              <a:gd name="connsiteX150" fmla="*/ 188428 w 5734864"/>
              <a:gd name="connsiteY150" fmla="*/ 5731182 h 6858000"/>
              <a:gd name="connsiteX151" fmla="*/ 181635 w 5734864"/>
              <a:gd name="connsiteY151" fmla="*/ 5753538 h 6858000"/>
              <a:gd name="connsiteX152" fmla="*/ 169744 w 5734864"/>
              <a:gd name="connsiteY152" fmla="*/ 5796307 h 6858000"/>
              <a:gd name="connsiteX153" fmla="*/ 170351 w 5734864"/>
              <a:gd name="connsiteY153" fmla="*/ 5796644 h 6858000"/>
              <a:gd name="connsiteX154" fmla="*/ 171559 w 5734864"/>
              <a:gd name="connsiteY154" fmla="*/ 5803435 h 6858000"/>
              <a:gd name="connsiteX155" fmla="*/ 172284 w 5734864"/>
              <a:gd name="connsiteY155" fmla="*/ 5816391 h 6858000"/>
              <a:gd name="connsiteX156" fmla="*/ 182542 w 5734864"/>
              <a:gd name="connsiteY156" fmla="*/ 5846382 h 6858000"/>
              <a:gd name="connsiteX157" fmla="*/ 175877 w 5734864"/>
              <a:gd name="connsiteY157" fmla="*/ 5871336 h 6858000"/>
              <a:gd name="connsiteX158" fmla="*/ 174910 w 5734864"/>
              <a:gd name="connsiteY158" fmla="*/ 5876376 h 6858000"/>
              <a:gd name="connsiteX159" fmla="*/ 175047 w 5734864"/>
              <a:gd name="connsiteY159" fmla="*/ 5876483 h 6858000"/>
              <a:gd name="connsiteX160" fmla="*/ 174335 w 5734864"/>
              <a:gd name="connsiteY160" fmla="*/ 5881814 h 6858000"/>
              <a:gd name="connsiteX161" fmla="*/ 171273 w 5734864"/>
              <a:gd name="connsiteY161" fmla="*/ 5895339 h 6858000"/>
              <a:gd name="connsiteX162" fmla="*/ 171658 w 5734864"/>
              <a:gd name="connsiteY162" fmla="*/ 5898749 h 6858000"/>
              <a:gd name="connsiteX163" fmla="*/ 174658 w 5734864"/>
              <a:gd name="connsiteY163" fmla="*/ 5919558 h 6858000"/>
              <a:gd name="connsiteX164" fmla="*/ 169099 w 5734864"/>
              <a:gd name="connsiteY164" fmla="*/ 5984417 h 6858000"/>
              <a:gd name="connsiteX165" fmla="*/ 162007 w 5734864"/>
              <a:gd name="connsiteY165" fmla="*/ 6049043 h 6858000"/>
              <a:gd name="connsiteX166" fmla="*/ 156875 w 5734864"/>
              <a:gd name="connsiteY166" fmla="*/ 6114000 h 6858000"/>
              <a:gd name="connsiteX167" fmla="*/ 165441 w 5734864"/>
              <a:gd name="connsiteY167" fmla="*/ 6146938 h 6858000"/>
              <a:gd name="connsiteX168" fmla="*/ 165177 w 5734864"/>
              <a:gd name="connsiteY168" fmla="*/ 6150658 h 6858000"/>
              <a:gd name="connsiteX169" fmla="*/ 161772 w 5734864"/>
              <a:gd name="connsiteY169" fmla="*/ 6160011 h 6858000"/>
              <a:gd name="connsiteX170" fmla="*/ 160051 w 5734864"/>
              <a:gd name="connsiteY170" fmla="*/ 6163393 h 6858000"/>
              <a:gd name="connsiteX171" fmla="*/ 158473 w 5734864"/>
              <a:gd name="connsiteY171" fmla="*/ 6168628 h 6858000"/>
              <a:gd name="connsiteX172" fmla="*/ 158573 w 5734864"/>
              <a:gd name="connsiteY172" fmla="*/ 6168799 h 6858000"/>
              <a:gd name="connsiteX173" fmla="*/ 146463 w 5734864"/>
              <a:gd name="connsiteY173" fmla="*/ 6196671 h 6858000"/>
              <a:gd name="connsiteX174" fmla="*/ 150209 w 5734864"/>
              <a:gd name="connsiteY174" fmla="*/ 6232365 h 6858000"/>
              <a:gd name="connsiteX175" fmla="*/ 148544 w 5734864"/>
              <a:gd name="connsiteY175" fmla="*/ 6246162 h 6858000"/>
              <a:gd name="connsiteX176" fmla="*/ 148403 w 5734864"/>
              <a:gd name="connsiteY176" fmla="*/ 6253754 h 6858000"/>
              <a:gd name="connsiteX177" fmla="*/ 138880 w 5734864"/>
              <a:gd name="connsiteY177" fmla="*/ 6276449 h 6858000"/>
              <a:gd name="connsiteX178" fmla="*/ 138683 w 5734864"/>
              <a:gd name="connsiteY178" fmla="*/ 6279721 h 6858000"/>
              <a:gd name="connsiteX179" fmla="*/ 130721 w 5734864"/>
              <a:gd name="connsiteY179" fmla="*/ 6293675 h 6858000"/>
              <a:gd name="connsiteX180" fmla="*/ 120717 w 5734864"/>
              <a:gd name="connsiteY180" fmla="*/ 6313967 h 6858000"/>
              <a:gd name="connsiteX181" fmla="*/ 120841 w 5734864"/>
              <a:gd name="connsiteY181" fmla="*/ 6315437 h 6858000"/>
              <a:gd name="connsiteX182" fmla="*/ 115208 w 5734864"/>
              <a:gd name="connsiteY182" fmla="*/ 6324024 h 6858000"/>
              <a:gd name="connsiteX183" fmla="*/ 101217 w 5734864"/>
              <a:gd name="connsiteY183" fmla="*/ 6365923 h 6858000"/>
              <a:gd name="connsiteX184" fmla="*/ 74946 w 5734864"/>
              <a:gd name="connsiteY184" fmla="*/ 6556817 h 6858000"/>
              <a:gd name="connsiteX185" fmla="*/ 16001 w 5734864"/>
              <a:gd name="connsiteY185" fmla="*/ 6808678 h 6858000"/>
              <a:gd name="connsiteX186" fmla="*/ 0 w 5734864"/>
              <a:gd name="connsiteY186" fmla="*/ 6858000 h 6858000"/>
              <a:gd name="connsiteX187" fmla="*/ 5734864 w 5734864"/>
              <a:gd name="connsiteY187" fmla="*/ 6858000 h 6858000"/>
              <a:gd name="connsiteX188" fmla="*/ 5734864 w 5734864"/>
              <a:gd name="connsiteY188" fmla="*/ 0 h 6858000"/>
              <a:gd name="connsiteX0" fmla="*/ 5734864 w 5734864"/>
              <a:gd name="connsiteY0" fmla="*/ 0 h 6858000"/>
              <a:gd name="connsiteX1" fmla="*/ 771611 w 5734864"/>
              <a:gd name="connsiteY1" fmla="*/ 0 h 6858000"/>
              <a:gd name="connsiteX2" fmla="*/ 771679 w 5734864"/>
              <a:gd name="connsiteY2" fmla="*/ 49108 h 6858000"/>
              <a:gd name="connsiteX3" fmla="*/ 794248 w 5734864"/>
              <a:gd name="connsiteY3" fmla="*/ 200968 h 6858000"/>
              <a:gd name="connsiteX4" fmla="*/ 801749 w 5734864"/>
              <a:gd name="connsiteY4" fmla="*/ 414071 h 6858000"/>
              <a:gd name="connsiteX5" fmla="*/ 818548 w 5734864"/>
              <a:gd name="connsiteY5" fmla="*/ 585467 h 6858000"/>
              <a:gd name="connsiteX6" fmla="*/ 857476 w 5734864"/>
              <a:gd name="connsiteY6" fmla="*/ 800623 h 6858000"/>
              <a:gd name="connsiteX7" fmla="*/ 851083 w 5734864"/>
              <a:gd name="connsiteY7" fmla="*/ 878903 h 6858000"/>
              <a:gd name="connsiteX8" fmla="*/ 873564 w 5734864"/>
              <a:gd name="connsiteY8" fmla="*/ 943826 h 6858000"/>
              <a:gd name="connsiteX9" fmla="*/ 864705 w 5734864"/>
              <a:gd name="connsiteY9" fmla="*/ 973328 h 6858000"/>
              <a:gd name="connsiteX10" fmla="*/ 862869 w 5734864"/>
              <a:gd name="connsiteY10" fmla="*/ 978457 h 6858000"/>
              <a:gd name="connsiteX11" fmla="*/ 862233 w 5734864"/>
              <a:gd name="connsiteY11" fmla="*/ 998041 h 6858000"/>
              <a:gd name="connsiteX12" fmla="*/ 853665 w 5734864"/>
              <a:gd name="connsiteY12" fmla="*/ 1004750 h 6858000"/>
              <a:gd name="connsiteX13" fmla="*/ 847865 w 5734864"/>
              <a:gd name="connsiteY13" fmla="*/ 1070795 h 6858000"/>
              <a:gd name="connsiteX14" fmla="*/ 862786 w 5734864"/>
              <a:gd name="connsiteY14" fmla="*/ 1238994 h 6858000"/>
              <a:gd name="connsiteX15" fmla="*/ 859345 w 5734864"/>
              <a:gd name="connsiteY15" fmla="*/ 1380427 h 6858000"/>
              <a:gd name="connsiteX16" fmla="*/ 855172 w 5734864"/>
              <a:gd name="connsiteY16" fmla="*/ 1435262 h 6858000"/>
              <a:gd name="connsiteX17" fmla="*/ 860494 w 5734864"/>
              <a:gd name="connsiteY17" fmla="*/ 1453861 h 6858000"/>
              <a:gd name="connsiteX18" fmla="*/ 853731 w 5734864"/>
              <a:gd name="connsiteY18" fmla="*/ 1467047 h 6858000"/>
              <a:gd name="connsiteX19" fmla="*/ 845847 w 5734864"/>
              <a:gd name="connsiteY19" fmla="*/ 1502307 h 6858000"/>
              <a:gd name="connsiteX20" fmla="*/ 817613 w 5734864"/>
              <a:gd name="connsiteY20" fmla="*/ 1565166 h 6858000"/>
              <a:gd name="connsiteX21" fmla="*/ 804223 w 5734864"/>
              <a:gd name="connsiteY21" fmla="*/ 1601941 h 6858000"/>
              <a:gd name="connsiteX22" fmla="*/ 791773 w 5734864"/>
              <a:gd name="connsiteY22" fmla="*/ 1627005 h 6858000"/>
              <a:gd name="connsiteX23" fmla="*/ 774645 w 5734864"/>
              <a:gd name="connsiteY23" fmla="*/ 1699922 h 6858000"/>
              <a:gd name="connsiteX24" fmla="*/ 752343 w 5734864"/>
              <a:gd name="connsiteY24" fmla="*/ 1824604 h 6858000"/>
              <a:gd name="connsiteX25" fmla="*/ 746254 w 5734864"/>
              <a:gd name="connsiteY25" fmla="*/ 1850222 h 6858000"/>
              <a:gd name="connsiteX26" fmla="*/ 728600 w 5734864"/>
              <a:gd name="connsiteY26" fmla="*/ 1869603 h 6858000"/>
              <a:gd name="connsiteX27" fmla="*/ 724396 w 5734864"/>
              <a:gd name="connsiteY27" fmla="*/ 1883104 h 6858000"/>
              <a:gd name="connsiteX28" fmla="*/ 722165 w 5734864"/>
              <a:gd name="connsiteY28" fmla="*/ 1885924 h 6858000"/>
              <a:gd name="connsiteX29" fmla="*/ 721338 w 5734864"/>
              <a:gd name="connsiteY29" fmla="*/ 1887123 h 6858000"/>
              <a:gd name="connsiteX30" fmla="*/ 714840 w 5734864"/>
              <a:gd name="connsiteY30" fmla="*/ 1902274 h 6858000"/>
              <a:gd name="connsiteX31" fmla="*/ 722847 w 5734864"/>
              <a:gd name="connsiteY31" fmla="*/ 1929891 h 6858000"/>
              <a:gd name="connsiteX32" fmla="*/ 714660 w 5734864"/>
              <a:gd name="connsiteY32" fmla="*/ 1982709 h 6858000"/>
              <a:gd name="connsiteX33" fmla="*/ 710759 w 5734864"/>
              <a:gd name="connsiteY33" fmla="*/ 2013010 h 6858000"/>
              <a:gd name="connsiteX34" fmla="*/ 697927 w 5734864"/>
              <a:gd name="connsiteY34" fmla="*/ 2069833 h 6858000"/>
              <a:gd name="connsiteX35" fmla="*/ 693594 w 5734864"/>
              <a:gd name="connsiteY35" fmla="*/ 2103731 h 6858000"/>
              <a:gd name="connsiteX36" fmla="*/ 691109 w 5734864"/>
              <a:gd name="connsiteY36" fmla="*/ 2124027 h 6858000"/>
              <a:gd name="connsiteX37" fmla="*/ 676593 w 5734864"/>
              <a:gd name="connsiteY37" fmla="*/ 2176182 h 6858000"/>
              <a:gd name="connsiteX38" fmla="*/ 633227 w 5734864"/>
              <a:gd name="connsiteY38" fmla="*/ 2258036 h 6858000"/>
              <a:gd name="connsiteX39" fmla="*/ 625564 w 5734864"/>
              <a:gd name="connsiteY39" fmla="*/ 2284567 h 6858000"/>
              <a:gd name="connsiteX40" fmla="*/ 627074 w 5734864"/>
              <a:gd name="connsiteY40" fmla="*/ 2289605 h 6858000"/>
              <a:gd name="connsiteX41" fmla="*/ 614574 w 5734864"/>
              <a:gd name="connsiteY41" fmla="*/ 2308717 h 6858000"/>
              <a:gd name="connsiteX42" fmla="*/ 606890 w 5734864"/>
              <a:gd name="connsiteY42" fmla="*/ 2320662 h 6858000"/>
              <a:gd name="connsiteX43" fmla="*/ 605558 w 5734864"/>
              <a:gd name="connsiteY43" fmla="*/ 2327897 h 6858000"/>
              <a:gd name="connsiteX44" fmla="*/ 602202 w 5734864"/>
              <a:gd name="connsiteY44" fmla="*/ 2357749 h 6858000"/>
              <a:gd name="connsiteX45" fmla="*/ 600213 w 5734864"/>
              <a:gd name="connsiteY45" fmla="*/ 2364905 h 6858000"/>
              <a:gd name="connsiteX46" fmla="*/ 597160 w 5734864"/>
              <a:gd name="connsiteY46" fmla="*/ 2388351 h 6858000"/>
              <a:gd name="connsiteX47" fmla="*/ 597982 w 5734864"/>
              <a:gd name="connsiteY47" fmla="*/ 2402296 h 6858000"/>
              <a:gd name="connsiteX48" fmla="*/ 593150 w 5734864"/>
              <a:gd name="connsiteY48" fmla="*/ 2420015 h 6858000"/>
              <a:gd name="connsiteX49" fmla="*/ 592833 w 5734864"/>
              <a:gd name="connsiteY49" fmla="*/ 2422749 h 6858000"/>
              <a:gd name="connsiteX50" fmla="*/ 594479 w 5734864"/>
              <a:gd name="connsiteY50" fmla="*/ 2426002 h 6858000"/>
              <a:gd name="connsiteX51" fmla="*/ 591963 w 5734864"/>
              <a:gd name="connsiteY51" fmla="*/ 2431950 h 6858000"/>
              <a:gd name="connsiteX52" fmla="*/ 591544 w 5734864"/>
              <a:gd name="connsiteY52" fmla="*/ 2433897 h 6858000"/>
              <a:gd name="connsiteX53" fmla="*/ 589519 w 5734864"/>
              <a:gd name="connsiteY53" fmla="*/ 2451398 h 6858000"/>
              <a:gd name="connsiteX54" fmla="*/ 590037 w 5734864"/>
              <a:gd name="connsiteY54" fmla="*/ 2455536 h 6858000"/>
              <a:gd name="connsiteX55" fmla="*/ 588179 w 5734864"/>
              <a:gd name="connsiteY55" fmla="*/ 2462981 h 6858000"/>
              <a:gd name="connsiteX56" fmla="*/ 583434 w 5734864"/>
              <a:gd name="connsiteY56" fmla="*/ 2503991 h 6858000"/>
              <a:gd name="connsiteX57" fmla="*/ 567942 w 5734864"/>
              <a:gd name="connsiteY57" fmla="*/ 2652936 h 6858000"/>
              <a:gd name="connsiteX58" fmla="*/ 573869 w 5734864"/>
              <a:gd name="connsiteY58" fmla="*/ 2670188 h 6858000"/>
              <a:gd name="connsiteX59" fmla="*/ 575243 w 5734864"/>
              <a:gd name="connsiteY59" fmla="*/ 2688114 h 6858000"/>
              <a:gd name="connsiteX60" fmla="*/ 573824 w 5734864"/>
              <a:gd name="connsiteY60" fmla="*/ 2689856 h 6858000"/>
              <a:gd name="connsiteX61" fmla="*/ 570699 w 5734864"/>
              <a:gd name="connsiteY61" fmla="*/ 2709353 h 6858000"/>
              <a:gd name="connsiteX62" fmla="*/ 573192 w 5734864"/>
              <a:gd name="connsiteY62" fmla="*/ 2714527 h 6858000"/>
              <a:gd name="connsiteX63" fmla="*/ 572044 w 5734864"/>
              <a:gd name="connsiteY63" fmla="*/ 2728187 h 6858000"/>
              <a:gd name="connsiteX64" fmla="*/ 572465 w 5734864"/>
              <a:gd name="connsiteY64" fmla="*/ 2755863 h 6858000"/>
              <a:gd name="connsiteX65" fmla="*/ 570028 w 5734864"/>
              <a:gd name="connsiteY65" fmla="*/ 2760324 h 6858000"/>
              <a:gd name="connsiteX66" fmla="*/ 566748 w 5734864"/>
              <a:gd name="connsiteY66" fmla="*/ 2800948 h 6858000"/>
              <a:gd name="connsiteX67" fmla="*/ 565509 w 5734864"/>
              <a:gd name="connsiteY67" fmla="*/ 2801167 h 6858000"/>
              <a:gd name="connsiteX68" fmla="*/ 559367 w 5734864"/>
              <a:gd name="connsiteY68" fmla="*/ 2811129 h 6858000"/>
              <a:gd name="connsiteX69" fmla="*/ 550354 w 5734864"/>
              <a:gd name="connsiteY69" fmla="*/ 2830949 h 6858000"/>
              <a:gd name="connsiteX70" fmla="*/ 514795 w 5734864"/>
              <a:gd name="connsiteY70" fmla="*/ 2872433 h 6858000"/>
              <a:gd name="connsiteX71" fmla="*/ 509875 w 5734864"/>
              <a:gd name="connsiteY71" fmla="*/ 2923099 h 6858000"/>
              <a:gd name="connsiteX72" fmla="*/ 509577 w 5734864"/>
              <a:gd name="connsiteY72" fmla="*/ 2923197 h 6858000"/>
              <a:gd name="connsiteX73" fmla="*/ 507597 w 5734864"/>
              <a:gd name="connsiteY73" fmla="*/ 2931868 h 6858000"/>
              <a:gd name="connsiteX74" fmla="*/ 507379 w 5734864"/>
              <a:gd name="connsiteY74" fmla="*/ 2938322 h 6858000"/>
              <a:gd name="connsiteX75" fmla="*/ 504725 w 5734864"/>
              <a:gd name="connsiteY75" fmla="*/ 2954519 h 6858000"/>
              <a:gd name="connsiteX76" fmla="*/ 502018 w 5734864"/>
              <a:gd name="connsiteY76" fmla="*/ 2959643 h 6858000"/>
              <a:gd name="connsiteX77" fmla="*/ 498360 w 5734864"/>
              <a:gd name="connsiteY77" fmla="*/ 2961019 h 6858000"/>
              <a:gd name="connsiteX78" fmla="*/ 498483 w 5734864"/>
              <a:gd name="connsiteY78" fmla="*/ 2962590 h 6858000"/>
              <a:gd name="connsiteX79" fmla="*/ 484403 w 5734864"/>
              <a:gd name="connsiteY79" fmla="*/ 2990538 h 6858000"/>
              <a:gd name="connsiteX80" fmla="*/ 463075 w 5734864"/>
              <a:gd name="connsiteY80" fmla="*/ 3055956 h 6858000"/>
              <a:gd name="connsiteX81" fmla="*/ 455013 w 5734864"/>
              <a:gd name="connsiteY81" fmla="*/ 3094482 h 6858000"/>
              <a:gd name="connsiteX82" fmla="*/ 428391 w 5734864"/>
              <a:gd name="connsiteY82" fmla="*/ 3198850 h 6858000"/>
              <a:gd name="connsiteX83" fmla="*/ 401440 w 5734864"/>
              <a:gd name="connsiteY83" fmla="*/ 3307560 h 6858000"/>
              <a:gd name="connsiteX84" fmla="*/ 386076 w 5734864"/>
              <a:gd name="connsiteY84" fmla="*/ 3373943 h 6858000"/>
              <a:gd name="connsiteX85" fmla="*/ 374726 w 5734864"/>
              <a:gd name="connsiteY85" fmla="*/ 3381364 h 6858000"/>
              <a:gd name="connsiteX86" fmla="*/ 369145 w 5734864"/>
              <a:gd name="connsiteY86" fmla="*/ 3383729 h 6858000"/>
              <a:gd name="connsiteX87" fmla="*/ 364294 w 5734864"/>
              <a:gd name="connsiteY87" fmla="*/ 3414159 h 6858000"/>
              <a:gd name="connsiteX88" fmla="*/ 366450 w 5734864"/>
              <a:gd name="connsiteY88" fmla="*/ 3436925 h 6858000"/>
              <a:gd name="connsiteX89" fmla="*/ 351743 w 5734864"/>
              <a:gd name="connsiteY89" fmla="*/ 3521619 h 6858000"/>
              <a:gd name="connsiteX90" fmla="*/ 345784 w 5734864"/>
              <a:gd name="connsiteY90" fmla="*/ 3603757 h 6858000"/>
              <a:gd name="connsiteX91" fmla="*/ 344198 w 5734864"/>
              <a:gd name="connsiteY91" fmla="*/ 3652424 h 6858000"/>
              <a:gd name="connsiteX92" fmla="*/ 352450 w 5734864"/>
              <a:gd name="connsiteY92" fmla="*/ 3665222 h 6858000"/>
              <a:gd name="connsiteX93" fmla="*/ 342621 w 5734864"/>
              <a:gd name="connsiteY93" fmla="*/ 3700804 h 6858000"/>
              <a:gd name="connsiteX94" fmla="*/ 341514 w 5734864"/>
              <a:gd name="connsiteY94" fmla="*/ 3734774 h 6858000"/>
              <a:gd name="connsiteX95" fmla="*/ 340607 w 5734864"/>
              <a:gd name="connsiteY95" fmla="*/ 3785153 h 6858000"/>
              <a:gd name="connsiteX96" fmla="*/ 340707 w 5734864"/>
              <a:gd name="connsiteY96" fmla="*/ 3788177 h 6858000"/>
              <a:gd name="connsiteX97" fmla="*/ 340361 w 5734864"/>
              <a:gd name="connsiteY97" fmla="*/ 3798803 h 6858000"/>
              <a:gd name="connsiteX98" fmla="*/ 339642 w 5734864"/>
              <a:gd name="connsiteY98" fmla="*/ 3838750 h 6858000"/>
              <a:gd name="connsiteX99" fmla="*/ 360295 w 5734864"/>
              <a:gd name="connsiteY99" fmla="*/ 4015196 h 6858000"/>
              <a:gd name="connsiteX100" fmla="*/ 339043 w 5734864"/>
              <a:gd name="connsiteY100" fmla="*/ 4052778 h 6858000"/>
              <a:gd name="connsiteX101" fmla="*/ 339343 w 5734864"/>
              <a:gd name="connsiteY101" fmla="*/ 4096257 h 6858000"/>
              <a:gd name="connsiteX102" fmla="*/ 340786 w 5734864"/>
              <a:gd name="connsiteY102" fmla="*/ 4321136 h 6858000"/>
              <a:gd name="connsiteX103" fmla="*/ 343158 w 5734864"/>
              <a:gd name="connsiteY103" fmla="*/ 4429174 h 6858000"/>
              <a:gd name="connsiteX104" fmla="*/ 334599 w 5734864"/>
              <a:gd name="connsiteY104" fmla="*/ 4449938 h 6858000"/>
              <a:gd name="connsiteX105" fmla="*/ 332890 w 5734864"/>
              <a:gd name="connsiteY105" fmla="*/ 4453515 h 6858000"/>
              <a:gd name="connsiteX106" fmla="*/ 331105 w 5734864"/>
              <a:gd name="connsiteY106" fmla="*/ 4467941 h 6858000"/>
              <a:gd name="connsiteX107" fmla="*/ 324289 w 5734864"/>
              <a:gd name="connsiteY107" fmla="*/ 4471861 h 6858000"/>
              <a:gd name="connsiteX108" fmla="*/ 317079 w 5734864"/>
              <a:gd name="connsiteY108" fmla="*/ 4493468 h 6858000"/>
              <a:gd name="connsiteX109" fmla="*/ 315557 w 5734864"/>
              <a:gd name="connsiteY109" fmla="*/ 4520067 h 6858000"/>
              <a:gd name="connsiteX110" fmla="*/ 315240 w 5734864"/>
              <a:gd name="connsiteY110" fmla="*/ 4536872 h 6858000"/>
              <a:gd name="connsiteX111" fmla="*/ 316200 w 5734864"/>
              <a:gd name="connsiteY111" fmla="*/ 4538297 h 6858000"/>
              <a:gd name="connsiteX112" fmla="*/ 317507 w 5734864"/>
              <a:gd name="connsiteY112" fmla="*/ 4547582 h 6858000"/>
              <a:gd name="connsiteX113" fmla="*/ 323078 w 5734864"/>
              <a:gd name="connsiteY113" fmla="*/ 4592102 h 6858000"/>
              <a:gd name="connsiteX114" fmla="*/ 328722 w 5734864"/>
              <a:gd name="connsiteY114" fmla="*/ 4667914 h 6858000"/>
              <a:gd name="connsiteX115" fmla="*/ 335597 w 5734864"/>
              <a:gd name="connsiteY115" fmla="*/ 4695035 h 6858000"/>
              <a:gd name="connsiteX116" fmla="*/ 339485 w 5734864"/>
              <a:gd name="connsiteY116" fmla="*/ 4695979 h 6858000"/>
              <a:gd name="connsiteX117" fmla="*/ 341089 w 5734864"/>
              <a:gd name="connsiteY117" fmla="*/ 4704268 h 6858000"/>
              <a:gd name="connsiteX118" fmla="*/ 342177 w 5734864"/>
              <a:gd name="connsiteY118" fmla="*/ 4706060 h 6858000"/>
              <a:gd name="connsiteX119" fmla="*/ 347751 w 5734864"/>
              <a:gd name="connsiteY119" fmla="*/ 4716754 h 6858000"/>
              <a:gd name="connsiteX120" fmla="*/ 344125 w 5734864"/>
              <a:gd name="connsiteY120" fmla="*/ 4764669 h 6858000"/>
              <a:gd name="connsiteX121" fmla="*/ 340188 w 5734864"/>
              <a:gd name="connsiteY121" fmla="*/ 4779386 h 6858000"/>
              <a:gd name="connsiteX122" fmla="*/ 335146 w 5734864"/>
              <a:gd name="connsiteY122" fmla="*/ 4787491 h 6858000"/>
              <a:gd name="connsiteX123" fmla="*/ 319124 w 5734864"/>
              <a:gd name="connsiteY123" fmla="*/ 4843514 h 6858000"/>
              <a:gd name="connsiteX124" fmla="*/ 305956 w 5734864"/>
              <a:gd name="connsiteY124" fmla="*/ 4881505 h 6858000"/>
              <a:gd name="connsiteX125" fmla="*/ 301062 w 5734864"/>
              <a:gd name="connsiteY125" fmla="*/ 4889332 h 6858000"/>
              <a:gd name="connsiteX126" fmla="*/ 302141 w 5734864"/>
              <a:gd name="connsiteY126" fmla="*/ 4899400 h 6858000"/>
              <a:gd name="connsiteX127" fmla="*/ 304424 w 5734864"/>
              <a:gd name="connsiteY127" fmla="*/ 4902664 h 6858000"/>
              <a:gd name="connsiteX128" fmla="*/ 293123 w 5734864"/>
              <a:gd name="connsiteY128" fmla="*/ 4932769 h 6858000"/>
              <a:gd name="connsiteX129" fmla="*/ 292275 w 5734864"/>
              <a:gd name="connsiteY129" fmla="*/ 4936482 h 6858000"/>
              <a:gd name="connsiteX130" fmla="*/ 288304 w 5734864"/>
              <a:gd name="connsiteY130" fmla="*/ 4962325 h 6858000"/>
              <a:gd name="connsiteX131" fmla="*/ 287420 w 5734864"/>
              <a:gd name="connsiteY131" fmla="*/ 5042193 h 6858000"/>
              <a:gd name="connsiteX132" fmla="*/ 287020 w 5734864"/>
              <a:gd name="connsiteY132" fmla="*/ 5065655 h 6858000"/>
              <a:gd name="connsiteX133" fmla="*/ 288488 w 5734864"/>
              <a:gd name="connsiteY133" fmla="*/ 5082216 h 6858000"/>
              <a:gd name="connsiteX134" fmla="*/ 282763 w 5734864"/>
              <a:gd name="connsiteY134" fmla="*/ 5127114 h 6858000"/>
              <a:gd name="connsiteX135" fmla="*/ 269316 w 5734864"/>
              <a:gd name="connsiteY135" fmla="*/ 5202682 h 6858000"/>
              <a:gd name="connsiteX136" fmla="*/ 269174 w 5734864"/>
              <a:gd name="connsiteY136" fmla="*/ 5230835 h 6858000"/>
              <a:gd name="connsiteX137" fmla="*/ 272679 w 5734864"/>
              <a:gd name="connsiteY137" fmla="*/ 5232660 h 6858000"/>
              <a:gd name="connsiteX138" fmla="*/ 272160 w 5734864"/>
              <a:gd name="connsiteY138" fmla="*/ 5241150 h 6858000"/>
              <a:gd name="connsiteX139" fmla="*/ 272760 w 5734864"/>
              <a:gd name="connsiteY139" fmla="*/ 5243156 h 6858000"/>
              <a:gd name="connsiteX140" fmla="*/ 275462 w 5734864"/>
              <a:gd name="connsiteY140" fmla="*/ 5254919 h 6858000"/>
              <a:gd name="connsiteX141" fmla="*/ 262897 w 5734864"/>
              <a:gd name="connsiteY141" fmla="*/ 5286259 h 6858000"/>
              <a:gd name="connsiteX142" fmla="*/ 252761 w 5734864"/>
              <a:gd name="connsiteY142" fmla="*/ 5357801 h 6858000"/>
              <a:gd name="connsiteX143" fmla="*/ 242360 w 5734864"/>
              <a:gd name="connsiteY143" fmla="*/ 5460080 h 6858000"/>
              <a:gd name="connsiteX144" fmla="*/ 229880 w 5734864"/>
              <a:gd name="connsiteY144" fmla="*/ 5539714 h 6858000"/>
              <a:gd name="connsiteX145" fmla="*/ 204283 w 5734864"/>
              <a:gd name="connsiteY145" fmla="*/ 5639080 h 6858000"/>
              <a:gd name="connsiteX146" fmla="*/ 198948 w 5734864"/>
              <a:gd name="connsiteY146" fmla="*/ 5710958 h 6858000"/>
              <a:gd name="connsiteX147" fmla="*/ 192367 w 5734864"/>
              <a:gd name="connsiteY147" fmla="*/ 5719859 h 6858000"/>
              <a:gd name="connsiteX148" fmla="*/ 188035 w 5734864"/>
              <a:gd name="connsiteY148" fmla="*/ 5729935 h 6858000"/>
              <a:gd name="connsiteX149" fmla="*/ 188428 w 5734864"/>
              <a:gd name="connsiteY149" fmla="*/ 5731182 h 6858000"/>
              <a:gd name="connsiteX150" fmla="*/ 181635 w 5734864"/>
              <a:gd name="connsiteY150" fmla="*/ 5753538 h 6858000"/>
              <a:gd name="connsiteX151" fmla="*/ 169744 w 5734864"/>
              <a:gd name="connsiteY151" fmla="*/ 5796307 h 6858000"/>
              <a:gd name="connsiteX152" fmla="*/ 170351 w 5734864"/>
              <a:gd name="connsiteY152" fmla="*/ 5796644 h 6858000"/>
              <a:gd name="connsiteX153" fmla="*/ 171559 w 5734864"/>
              <a:gd name="connsiteY153" fmla="*/ 5803435 h 6858000"/>
              <a:gd name="connsiteX154" fmla="*/ 172284 w 5734864"/>
              <a:gd name="connsiteY154" fmla="*/ 5816391 h 6858000"/>
              <a:gd name="connsiteX155" fmla="*/ 182542 w 5734864"/>
              <a:gd name="connsiteY155" fmla="*/ 5846382 h 6858000"/>
              <a:gd name="connsiteX156" fmla="*/ 175877 w 5734864"/>
              <a:gd name="connsiteY156" fmla="*/ 5871336 h 6858000"/>
              <a:gd name="connsiteX157" fmla="*/ 174910 w 5734864"/>
              <a:gd name="connsiteY157" fmla="*/ 5876376 h 6858000"/>
              <a:gd name="connsiteX158" fmla="*/ 175047 w 5734864"/>
              <a:gd name="connsiteY158" fmla="*/ 5876483 h 6858000"/>
              <a:gd name="connsiteX159" fmla="*/ 174335 w 5734864"/>
              <a:gd name="connsiteY159" fmla="*/ 5881814 h 6858000"/>
              <a:gd name="connsiteX160" fmla="*/ 171273 w 5734864"/>
              <a:gd name="connsiteY160" fmla="*/ 5895339 h 6858000"/>
              <a:gd name="connsiteX161" fmla="*/ 171658 w 5734864"/>
              <a:gd name="connsiteY161" fmla="*/ 5898749 h 6858000"/>
              <a:gd name="connsiteX162" fmla="*/ 174658 w 5734864"/>
              <a:gd name="connsiteY162" fmla="*/ 5919558 h 6858000"/>
              <a:gd name="connsiteX163" fmla="*/ 169099 w 5734864"/>
              <a:gd name="connsiteY163" fmla="*/ 5984417 h 6858000"/>
              <a:gd name="connsiteX164" fmla="*/ 162007 w 5734864"/>
              <a:gd name="connsiteY164" fmla="*/ 6049043 h 6858000"/>
              <a:gd name="connsiteX165" fmla="*/ 156875 w 5734864"/>
              <a:gd name="connsiteY165" fmla="*/ 6114000 h 6858000"/>
              <a:gd name="connsiteX166" fmla="*/ 165441 w 5734864"/>
              <a:gd name="connsiteY166" fmla="*/ 6146938 h 6858000"/>
              <a:gd name="connsiteX167" fmla="*/ 165177 w 5734864"/>
              <a:gd name="connsiteY167" fmla="*/ 6150658 h 6858000"/>
              <a:gd name="connsiteX168" fmla="*/ 161772 w 5734864"/>
              <a:gd name="connsiteY168" fmla="*/ 6160011 h 6858000"/>
              <a:gd name="connsiteX169" fmla="*/ 160051 w 5734864"/>
              <a:gd name="connsiteY169" fmla="*/ 6163393 h 6858000"/>
              <a:gd name="connsiteX170" fmla="*/ 158473 w 5734864"/>
              <a:gd name="connsiteY170" fmla="*/ 6168628 h 6858000"/>
              <a:gd name="connsiteX171" fmla="*/ 158573 w 5734864"/>
              <a:gd name="connsiteY171" fmla="*/ 6168799 h 6858000"/>
              <a:gd name="connsiteX172" fmla="*/ 146463 w 5734864"/>
              <a:gd name="connsiteY172" fmla="*/ 6196671 h 6858000"/>
              <a:gd name="connsiteX173" fmla="*/ 150209 w 5734864"/>
              <a:gd name="connsiteY173" fmla="*/ 6232365 h 6858000"/>
              <a:gd name="connsiteX174" fmla="*/ 148544 w 5734864"/>
              <a:gd name="connsiteY174" fmla="*/ 6246162 h 6858000"/>
              <a:gd name="connsiteX175" fmla="*/ 148403 w 5734864"/>
              <a:gd name="connsiteY175" fmla="*/ 6253754 h 6858000"/>
              <a:gd name="connsiteX176" fmla="*/ 138880 w 5734864"/>
              <a:gd name="connsiteY176" fmla="*/ 6276449 h 6858000"/>
              <a:gd name="connsiteX177" fmla="*/ 138683 w 5734864"/>
              <a:gd name="connsiteY177" fmla="*/ 6279721 h 6858000"/>
              <a:gd name="connsiteX178" fmla="*/ 130721 w 5734864"/>
              <a:gd name="connsiteY178" fmla="*/ 6293675 h 6858000"/>
              <a:gd name="connsiteX179" fmla="*/ 120717 w 5734864"/>
              <a:gd name="connsiteY179" fmla="*/ 6313967 h 6858000"/>
              <a:gd name="connsiteX180" fmla="*/ 120841 w 5734864"/>
              <a:gd name="connsiteY180" fmla="*/ 6315437 h 6858000"/>
              <a:gd name="connsiteX181" fmla="*/ 115208 w 5734864"/>
              <a:gd name="connsiteY181" fmla="*/ 6324024 h 6858000"/>
              <a:gd name="connsiteX182" fmla="*/ 101217 w 5734864"/>
              <a:gd name="connsiteY182" fmla="*/ 6365923 h 6858000"/>
              <a:gd name="connsiteX183" fmla="*/ 74946 w 5734864"/>
              <a:gd name="connsiteY183" fmla="*/ 6556817 h 6858000"/>
              <a:gd name="connsiteX184" fmla="*/ 16001 w 5734864"/>
              <a:gd name="connsiteY184" fmla="*/ 6808678 h 6858000"/>
              <a:gd name="connsiteX185" fmla="*/ 0 w 5734864"/>
              <a:gd name="connsiteY185" fmla="*/ 6858000 h 6858000"/>
              <a:gd name="connsiteX186" fmla="*/ 5734864 w 5734864"/>
              <a:gd name="connsiteY186" fmla="*/ 6858000 h 6858000"/>
              <a:gd name="connsiteX187" fmla="*/ 5734864 w 5734864"/>
              <a:gd name="connsiteY187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</a:cxnLst>
            <a:rect l="l" t="t" r="r" b="b"/>
            <a:pathLst>
              <a:path w="5734864" h="6858000">
                <a:moveTo>
                  <a:pt x="5734864" y="0"/>
                </a:moveTo>
                <a:lnTo>
                  <a:pt x="771611" y="0"/>
                </a:lnTo>
                <a:cubicBezTo>
                  <a:pt x="771634" y="16369"/>
                  <a:pt x="771656" y="32739"/>
                  <a:pt x="771679" y="49108"/>
                </a:cubicBezTo>
                <a:cubicBezTo>
                  <a:pt x="775201" y="55622"/>
                  <a:pt x="788724" y="196721"/>
                  <a:pt x="794248" y="200968"/>
                </a:cubicBezTo>
                <a:lnTo>
                  <a:pt x="801749" y="414071"/>
                </a:lnTo>
                <a:cubicBezTo>
                  <a:pt x="807329" y="440933"/>
                  <a:pt x="835107" y="598697"/>
                  <a:pt x="818548" y="585467"/>
                </a:cubicBezTo>
                <a:cubicBezTo>
                  <a:pt x="856197" y="664140"/>
                  <a:pt x="837895" y="708473"/>
                  <a:pt x="857476" y="800623"/>
                </a:cubicBezTo>
                <a:cubicBezTo>
                  <a:pt x="822401" y="857344"/>
                  <a:pt x="855723" y="824571"/>
                  <a:pt x="851083" y="878903"/>
                </a:cubicBezTo>
                <a:cubicBezTo>
                  <a:pt x="884811" y="859448"/>
                  <a:pt x="834648" y="946397"/>
                  <a:pt x="873564" y="943826"/>
                </a:cubicBezTo>
                <a:cubicBezTo>
                  <a:pt x="871487" y="953795"/>
                  <a:pt x="868248" y="963533"/>
                  <a:pt x="864705" y="973328"/>
                </a:cubicBezTo>
                <a:lnTo>
                  <a:pt x="862869" y="978457"/>
                </a:lnTo>
                <a:lnTo>
                  <a:pt x="862233" y="998041"/>
                </a:lnTo>
                <a:lnTo>
                  <a:pt x="853665" y="1004750"/>
                </a:lnTo>
                <a:lnTo>
                  <a:pt x="847865" y="1070795"/>
                </a:lnTo>
                <a:cubicBezTo>
                  <a:pt x="870234" y="1110486"/>
                  <a:pt x="833172" y="1190441"/>
                  <a:pt x="862786" y="1238994"/>
                </a:cubicBezTo>
                <a:cubicBezTo>
                  <a:pt x="864699" y="1290599"/>
                  <a:pt x="860615" y="1347716"/>
                  <a:pt x="859345" y="1380427"/>
                </a:cubicBezTo>
                <a:cubicBezTo>
                  <a:pt x="845703" y="1396391"/>
                  <a:pt x="873184" y="1435525"/>
                  <a:pt x="855172" y="1435262"/>
                </a:cubicBezTo>
                <a:lnTo>
                  <a:pt x="860494" y="1453861"/>
                </a:lnTo>
                <a:lnTo>
                  <a:pt x="853731" y="1467047"/>
                </a:lnTo>
                <a:cubicBezTo>
                  <a:pt x="846549" y="1480528"/>
                  <a:pt x="841728" y="1491093"/>
                  <a:pt x="845847" y="1502307"/>
                </a:cubicBezTo>
                <a:lnTo>
                  <a:pt x="817613" y="1565166"/>
                </a:lnTo>
                <a:cubicBezTo>
                  <a:pt x="805468" y="1557258"/>
                  <a:pt x="816534" y="1596564"/>
                  <a:pt x="804223" y="1601941"/>
                </a:cubicBezTo>
                <a:cubicBezTo>
                  <a:pt x="794287" y="1604654"/>
                  <a:pt x="795328" y="1617209"/>
                  <a:pt x="791773" y="1627005"/>
                </a:cubicBezTo>
                <a:cubicBezTo>
                  <a:pt x="781684" y="1634393"/>
                  <a:pt x="772978" y="1683187"/>
                  <a:pt x="774645" y="1699922"/>
                </a:cubicBezTo>
                <a:cubicBezTo>
                  <a:pt x="785341" y="1746767"/>
                  <a:pt x="744845" y="1787099"/>
                  <a:pt x="752343" y="1824604"/>
                </a:cubicBezTo>
                <a:cubicBezTo>
                  <a:pt x="751502" y="1834578"/>
                  <a:pt x="749297" y="1842929"/>
                  <a:pt x="746254" y="1850222"/>
                </a:cubicBezTo>
                <a:lnTo>
                  <a:pt x="728600" y="1869603"/>
                </a:lnTo>
                <a:lnTo>
                  <a:pt x="724396" y="1883104"/>
                </a:lnTo>
                <a:lnTo>
                  <a:pt x="722165" y="1885924"/>
                </a:lnTo>
                <a:lnTo>
                  <a:pt x="721338" y="1887123"/>
                </a:lnTo>
                <a:lnTo>
                  <a:pt x="714840" y="1902274"/>
                </a:lnTo>
                <a:lnTo>
                  <a:pt x="722847" y="1929891"/>
                </a:lnTo>
                <a:lnTo>
                  <a:pt x="714660" y="1982709"/>
                </a:lnTo>
                <a:cubicBezTo>
                  <a:pt x="727725" y="2006201"/>
                  <a:pt x="714739" y="1997091"/>
                  <a:pt x="710759" y="2013010"/>
                </a:cubicBezTo>
                <a:cubicBezTo>
                  <a:pt x="707970" y="2027531"/>
                  <a:pt x="700788" y="2054714"/>
                  <a:pt x="697927" y="2069833"/>
                </a:cubicBezTo>
                <a:cubicBezTo>
                  <a:pt x="685211" y="2080229"/>
                  <a:pt x="698762" y="2088241"/>
                  <a:pt x="693594" y="2103731"/>
                </a:cubicBezTo>
                <a:cubicBezTo>
                  <a:pt x="688481" y="2110649"/>
                  <a:pt x="687183" y="2115973"/>
                  <a:pt x="691109" y="2124027"/>
                </a:cubicBezTo>
                <a:cubicBezTo>
                  <a:pt x="666413" y="2155740"/>
                  <a:pt x="688031" y="2144874"/>
                  <a:pt x="676593" y="2176182"/>
                </a:cubicBezTo>
                <a:cubicBezTo>
                  <a:pt x="665190" y="2202944"/>
                  <a:pt x="656416" y="2233857"/>
                  <a:pt x="633227" y="2258036"/>
                </a:cubicBezTo>
                <a:cubicBezTo>
                  <a:pt x="626930" y="2262191"/>
                  <a:pt x="623498" y="2274069"/>
                  <a:pt x="625564" y="2284567"/>
                </a:cubicBezTo>
                <a:cubicBezTo>
                  <a:pt x="625918" y="2286374"/>
                  <a:pt x="626427" y="2288071"/>
                  <a:pt x="627074" y="2289605"/>
                </a:cubicBezTo>
                <a:cubicBezTo>
                  <a:pt x="619029" y="2296628"/>
                  <a:pt x="616453" y="2303188"/>
                  <a:pt x="614574" y="2308717"/>
                </a:cubicBezTo>
                <a:lnTo>
                  <a:pt x="606890" y="2320662"/>
                </a:lnTo>
                <a:lnTo>
                  <a:pt x="605558" y="2327897"/>
                </a:lnTo>
                <a:lnTo>
                  <a:pt x="602202" y="2357749"/>
                </a:lnTo>
                <a:lnTo>
                  <a:pt x="600213" y="2364905"/>
                </a:lnTo>
                <a:lnTo>
                  <a:pt x="597160" y="2388351"/>
                </a:lnTo>
                <a:lnTo>
                  <a:pt x="597982" y="2402296"/>
                </a:lnTo>
                <a:lnTo>
                  <a:pt x="593150" y="2420015"/>
                </a:lnTo>
                <a:cubicBezTo>
                  <a:pt x="593044" y="2420926"/>
                  <a:pt x="592939" y="2421838"/>
                  <a:pt x="592833" y="2422749"/>
                </a:cubicBezTo>
                <a:lnTo>
                  <a:pt x="594479" y="2426002"/>
                </a:lnTo>
                <a:cubicBezTo>
                  <a:pt x="594168" y="2427683"/>
                  <a:pt x="593118" y="2429721"/>
                  <a:pt x="591963" y="2431950"/>
                </a:cubicBezTo>
                <a:cubicBezTo>
                  <a:pt x="591823" y="2432599"/>
                  <a:pt x="591684" y="2433248"/>
                  <a:pt x="591544" y="2433897"/>
                </a:cubicBezTo>
                <a:lnTo>
                  <a:pt x="589519" y="2451398"/>
                </a:lnTo>
                <a:cubicBezTo>
                  <a:pt x="589692" y="2452777"/>
                  <a:pt x="589864" y="2454157"/>
                  <a:pt x="590037" y="2455536"/>
                </a:cubicBezTo>
                <a:lnTo>
                  <a:pt x="588179" y="2462981"/>
                </a:lnTo>
                <a:lnTo>
                  <a:pt x="583434" y="2503991"/>
                </a:lnTo>
                <a:cubicBezTo>
                  <a:pt x="576530" y="2566058"/>
                  <a:pt x="570433" y="2625224"/>
                  <a:pt x="567942" y="2652936"/>
                </a:cubicBezTo>
                <a:cubicBezTo>
                  <a:pt x="570864" y="2658290"/>
                  <a:pt x="572739" y="2664095"/>
                  <a:pt x="573869" y="2670188"/>
                </a:cubicBezTo>
                <a:lnTo>
                  <a:pt x="575243" y="2688114"/>
                </a:lnTo>
                <a:lnTo>
                  <a:pt x="573824" y="2689856"/>
                </a:lnTo>
                <a:cubicBezTo>
                  <a:pt x="569972" y="2698471"/>
                  <a:pt x="569572" y="2704494"/>
                  <a:pt x="570699" y="2709353"/>
                </a:cubicBezTo>
                <a:lnTo>
                  <a:pt x="573192" y="2714527"/>
                </a:lnTo>
                <a:cubicBezTo>
                  <a:pt x="572809" y="2719080"/>
                  <a:pt x="572427" y="2723634"/>
                  <a:pt x="572044" y="2728187"/>
                </a:cubicBezTo>
                <a:cubicBezTo>
                  <a:pt x="572184" y="2737412"/>
                  <a:pt x="572325" y="2746638"/>
                  <a:pt x="572465" y="2755863"/>
                </a:cubicBezTo>
                <a:lnTo>
                  <a:pt x="570028" y="2760324"/>
                </a:lnTo>
                <a:lnTo>
                  <a:pt x="566748" y="2800948"/>
                </a:lnTo>
                <a:lnTo>
                  <a:pt x="565509" y="2801167"/>
                </a:lnTo>
                <a:cubicBezTo>
                  <a:pt x="562655" y="2802587"/>
                  <a:pt x="560408" y="2805381"/>
                  <a:pt x="559367" y="2811129"/>
                </a:cubicBezTo>
                <a:cubicBezTo>
                  <a:pt x="543471" y="2797318"/>
                  <a:pt x="552020" y="2812773"/>
                  <a:pt x="550354" y="2830949"/>
                </a:cubicBezTo>
                <a:cubicBezTo>
                  <a:pt x="525292" y="2813553"/>
                  <a:pt x="531129" y="2868192"/>
                  <a:pt x="514795" y="2872433"/>
                </a:cubicBezTo>
                <a:lnTo>
                  <a:pt x="509875" y="2923099"/>
                </a:lnTo>
                <a:lnTo>
                  <a:pt x="509577" y="2923197"/>
                </a:lnTo>
                <a:cubicBezTo>
                  <a:pt x="508704" y="2924865"/>
                  <a:pt x="508038" y="2927556"/>
                  <a:pt x="507597" y="2931868"/>
                </a:cubicBezTo>
                <a:cubicBezTo>
                  <a:pt x="507524" y="2934019"/>
                  <a:pt x="507452" y="2936171"/>
                  <a:pt x="507379" y="2938322"/>
                </a:cubicBezTo>
                <a:lnTo>
                  <a:pt x="504725" y="2954519"/>
                </a:lnTo>
                <a:lnTo>
                  <a:pt x="502018" y="2959643"/>
                </a:lnTo>
                <a:lnTo>
                  <a:pt x="498360" y="2961019"/>
                </a:lnTo>
                <a:lnTo>
                  <a:pt x="498483" y="2962590"/>
                </a:lnTo>
                <a:cubicBezTo>
                  <a:pt x="502388" y="2975027"/>
                  <a:pt x="510202" y="2980016"/>
                  <a:pt x="484403" y="2990538"/>
                </a:cubicBezTo>
                <a:cubicBezTo>
                  <a:pt x="489425" y="3018352"/>
                  <a:pt x="474337" y="3021029"/>
                  <a:pt x="463075" y="3055956"/>
                </a:cubicBezTo>
                <a:cubicBezTo>
                  <a:pt x="469487" y="3072485"/>
                  <a:pt x="464165" y="3083955"/>
                  <a:pt x="455013" y="3094482"/>
                </a:cubicBezTo>
                <a:cubicBezTo>
                  <a:pt x="453131" y="3130054"/>
                  <a:pt x="437643" y="3160106"/>
                  <a:pt x="428391" y="3198850"/>
                </a:cubicBezTo>
                <a:lnTo>
                  <a:pt x="401440" y="3307560"/>
                </a:lnTo>
                <a:lnTo>
                  <a:pt x="386076" y="3373943"/>
                </a:lnTo>
                <a:cubicBezTo>
                  <a:pt x="386236" y="3376061"/>
                  <a:pt x="380537" y="3378856"/>
                  <a:pt x="374726" y="3381364"/>
                </a:cubicBezTo>
                <a:lnTo>
                  <a:pt x="369145" y="3383729"/>
                </a:lnTo>
                <a:lnTo>
                  <a:pt x="364294" y="3414159"/>
                </a:lnTo>
                <a:lnTo>
                  <a:pt x="366450" y="3436925"/>
                </a:lnTo>
                <a:lnTo>
                  <a:pt x="351743" y="3521619"/>
                </a:lnTo>
                <a:lnTo>
                  <a:pt x="345784" y="3603757"/>
                </a:lnTo>
                <a:cubicBezTo>
                  <a:pt x="345255" y="3619979"/>
                  <a:pt x="344727" y="3636202"/>
                  <a:pt x="344198" y="3652424"/>
                </a:cubicBezTo>
                <a:lnTo>
                  <a:pt x="352450" y="3665222"/>
                </a:lnTo>
                <a:lnTo>
                  <a:pt x="342621" y="3700804"/>
                </a:lnTo>
                <a:lnTo>
                  <a:pt x="341514" y="3734774"/>
                </a:lnTo>
                <a:cubicBezTo>
                  <a:pt x="341212" y="3751567"/>
                  <a:pt x="340909" y="3768360"/>
                  <a:pt x="340607" y="3785153"/>
                </a:cubicBezTo>
                <a:cubicBezTo>
                  <a:pt x="340640" y="3786161"/>
                  <a:pt x="340674" y="3787169"/>
                  <a:pt x="340707" y="3788177"/>
                </a:cubicBezTo>
                <a:cubicBezTo>
                  <a:pt x="340592" y="3791719"/>
                  <a:pt x="340476" y="3795261"/>
                  <a:pt x="340361" y="3798803"/>
                </a:cubicBezTo>
                <a:cubicBezTo>
                  <a:pt x="340121" y="3812119"/>
                  <a:pt x="339882" y="3825434"/>
                  <a:pt x="339642" y="3838750"/>
                </a:cubicBezTo>
                <a:cubicBezTo>
                  <a:pt x="337363" y="3949044"/>
                  <a:pt x="361794" y="3960437"/>
                  <a:pt x="360295" y="4015196"/>
                </a:cubicBezTo>
                <a:lnTo>
                  <a:pt x="339043" y="4052778"/>
                </a:lnTo>
                <a:lnTo>
                  <a:pt x="339343" y="4096257"/>
                </a:lnTo>
                <a:cubicBezTo>
                  <a:pt x="362058" y="4159145"/>
                  <a:pt x="332404" y="4250479"/>
                  <a:pt x="340786" y="4321136"/>
                </a:cubicBezTo>
                <a:cubicBezTo>
                  <a:pt x="341421" y="4376624"/>
                  <a:pt x="344189" y="4407708"/>
                  <a:pt x="343158" y="4429174"/>
                </a:cubicBezTo>
                <a:cubicBezTo>
                  <a:pt x="340948" y="4436304"/>
                  <a:pt x="337887" y="4443121"/>
                  <a:pt x="334599" y="4449938"/>
                </a:cubicBezTo>
                <a:lnTo>
                  <a:pt x="332890" y="4453515"/>
                </a:lnTo>
                <a:lnTo>
                  <a:pt x="331105" y="4467941"/>
                </a:lnTo>
                <a:lnTo>
                  <a:pt x="324289" y="4471861"/>
                </a:lnTo>
                <a:lnTo>
                  <a:pt x="317079" y="4493468"/>
                </a:lnTo>
                <a:cubicBezTo>
                  <a:pt x="315353" y="4501584"/>
                  <a:pt x="314639" y="4510343"/>
                  <a:pt x="315557" y="4520067"/>
                </a:cubicBezTo>
                <a:cubicBezTo>
                  <a:pt x="315451" y="4525669"/>
                  <a:pt x="315346" y="4531270"/>
                  <a:pt x="315240" y="4536872"/>
                </a:cubicBezTo>
                <a:lnTo>
                  <a:pt x="316200" y="4538297"/>
                </a:lnTo>
                <a:cubicBezTo>
                  <a:pt x="316738" y="4541182"/>
                  <a:pt x="316785" y="4544563"/>
                  <a:pt x="317507" y="4547582"/>
                </a:cubicBezTo>
                <a:cubicBezTo>
                  <a:pt x="322716" y="4552468"/>
                  <a:pt x="324912" y="4582137"/>
                  <a:pt x="323078" y="4592102"/>
                </a:cubicBezTo>
                <a:cubicBezTo>
                  <a:pt x="314597" y="4619728"/>
                  <a:pt x="334923" y="4645745"/>
                  <a:pt x="328722" y="4667914"/>
                </a:cubicBezTo>
                <a:cubicBezTo>
                  <a:pt x="330810" y="4685069"/>
                  <a:pt x="333803" y="4690356"/>
                  <a:pt x="335597" y="4695035"/>
                </a:cubicBezTo>
                <a:lnTo>
                  <a:pt x="339485" y="4695979"/>
                </a:lnTo>
                <a:lnTo>
                  <a:pt x="341089" y="4704268"/>
                </a:lnTo>
                <a:lnTo>
                  <a:pt x="342177" y="4706060"/>
                </a:lnTo>
                <a:cubicBezTo>
                  <a:pt x="344268" y="4709474"/>
                  <a:pt x="346234" y="4712931"/>
                  <a:pt x="347751" y="4716754"/>
                </a:cubicBezTo>
                <a:lnTo>
                  <a:pt x="344125" y="4764669"/>
                </a:lnTo>
                <a:lnTo>
                  <a:pt x="340188" y="4779386"/>
                </a:lnTo>
                <a:lnTo>
                  <a:pt x="335146" y="4787491"/>
                </a:lnTo>
                <a:lnTo>
                  <a:pt x="319124" y="4843514"/>
                </a:lnTo>
                <a:lnTo>
                  <a:pt x="305956" y="4881505"/>
                </a:lnTo>
                <a:lnTo>
                  <a:pt x="301062" y="4889332"/>
                </a:lnTo>
                <a:lnTo>
                  <a:pt x="302141" y="4899400"/>
                </a:lnTo>
                <a:cubicBezTo>
                  <a:pt x="302767" y="4900706"/>
                  <a:pt x="303536" y="4901803"/>
                  <a:pt x="304424" y="4902664"/>
                </a:cubicBezTo>
                <a:lnTo>
                  <a:pt x="293123" y="4932769"/>
                </a:lnTo>
                <a:lnTo>
                  <a:pt x="292275" y="4936482"/>
                </a:lnTo>
                <a:lnTo>
                  <a:pt x="288304" y="4962325"/>
                </a:lnTo>
                <a:cubicBezTo>
                  <a:pt x="288009" y="4988948"/>
                  <a:pt x="287715" y="5015570"/>
                  <a:pt x="287420" y="5042193"/>
                </a:cubicBezTo>
                <a:cubicBezTo>
                  <a:pt x="295373" y="5039737"/>
                  <a:pt x="281659" y="5060438"/>
                  <a:pt x="287020" y="5065655"/>
                </a:cubicBezTo>
                <a:cubicBezTo>
                  <a:pt x="291675" y="5068928"/>
                  <a:pt x="288601" y="5075970"/>
                  <a:pt x="288488" y="5082216"/>
                </a:cubicBezTo>
                <a:cubicBezTo>
                  <a:pt x="292282" y="5088207"/>
                  <a:pt x="287008" y="5117775"/>
                  <a:pt x="282763" y="5127114"/>
                </a:cubicBezTo>
                <a:cubicBezTo>
                  <a:pt x="267723" y="5152218"/>
                  <a:pt x="280799" y="5182399"/>
                  <a:pt x="269316" y="5202682"/>
                </a:cubicBezTo>
                <a:cubicBezTo>
                  <a:pt x="267050" y="5219969"/>
                  <a:pt x="268614" y="5225841"/>
                  <a:pt x="269174" y="5230835"/>
                </a:cubicBezTo>
                <a:lnTo>
                  <a:pt x="272679" y="5232660"/>
                </a:lnTo>
                <a:lnTo>
                  <a:pt x="272160" y="5241150"/>
                </a:lnTo>
                <a:lnTo>
                  <a:pt x="272760" y="5243156"/>
                </a:lnTo>
                <a:cubicBezTo>
                  <a:pt x="273922" y="5246984"/>
                  <a:pt x="274952" y="5250824"/>
                  <a:pt x="275462" y="5254919"/>
                </a:cubicBezTo>
                <a:cubicBezTo>
                  <a:pt x="258407" y="5258851"/>
                  <a:pt x="276976" y="5290392"/>
                  <a:pt x="262897" y="5286259"/>
                </a:cubicBezTo>
                <a:cubicBezTo>
                  <a:pt x="262724" y="5309439"/>
                  <a:pt x="239612" y="5337531"/>
                  <a:pt x="252761" y="5357801"/>
                </a:cubicBezTo>
                <a:cubicBezTo>
                  <a:pt x="248775" y="5392256"/>
                  <a:pt x="247799" y="5423412"/>
                  <a:pt x="242360" y="5460080"/>
                </a:cubicBezTo>
                <a:cubicBezTo>
                  <a:pt x="232632" y="5488478"/>
                  <a:pt x="242025" y="5519143"/>
                  <a:pt x="229880" y="5539714"/>
                </a:cubicBezTo>
                <a:cubicBezTo>
                  <a:pt x="230558" y="5572454"/>
                  <a:pt x="222150" y="5613340"/>
                  <a:pt x="204283" y="5639080"/>
                </a:cubicBezTo>
                <a:cubicBezTo>
                  <a:pt x="201596" y="5674226"/>
                  <a:pt x="191051" y="5680198"/>
                  <a:pt x="198948" y="5710958"/>
                </a:cubicBezTo>
                <a:cubicBezTo>
                  <a:pt x="196338" y="5713534"/>
                  <a:pt x="194185" y="5716550"/>
                  <a:pt x="192367" y="5719859"/>
                </a:cubicBezTo>
                <a:lnTo>
                  <a:pt x="188035" y="5729935"/>
                </a:lnTo>
                <a:lnTo>
                  <a:pt x="188428" y="5731182"/>
                </a:lnTo>
                <a:lnTo>
                  <a:pt x="181635" y="5753538"/>
                </a:lnTo>
                <a:lnTo>
                  <a:pt x="169744" y="5796307"/>
                </a:lnTo>
                <a:lnTo>
                  <a:pt x="170351" y="5796644"/>
                </a:lnTo>
                <a:cubicBezTo>
                  <a:pt x="171558" y="5797954"/>
                  <a:pt x="172173" y="5799948"/>
                  <a:pt x="171559" y="5803435"/>
                </a:cubicBezTo>
                <a:cubicBezTo>
                  <a:pt x="182664" y="5798231"/>
                  <a:pt x="175075" y="5805646"/>
                  <a:pt x="172284" y="5816391"/>
                </a:cubicBezTo>
                <a:cubicBezTo>
                  <a:pt x="188911" y="5810703"/>
                  <a:pt x="174844" y="5841128"/>
                  <a:pt x="182542" y="5846382"/>
                </a:cubicBezTo>
                <a:cubicBezTo>
                  <a:pt x="180118" y="5854404"/>
                  <a:pt x="177856" y="5862781"/>
                  <a:pt x="175877" y="5871336"/>
                </a:cubicBezTo>
                <a:lnTo>
                  <a:pt x="174910" y="5876376"/>
                </a:lnTo>
                <a:lnTo>
                  <a:pt x="175047" y="5876483"/>
                </a:lnTo>
                <a:cubicBezTo>
                  <a:pt x="175167" y="5877594"/>
                  <a:pt x="174973" y="5879257"/>
                  <a:pt x="174335" y="5881814"/>
                </a:cubicBezTo>
                <a:lnTo>
                  <a:pt x="171273" y="5895339"/>
                </a:lnTo>
                <a:cubicBezTo>
                  <a:pt x="171401" y="5896476"/>
                  <a:pt x="171530" y="5897612"/>
                  <a:pt x="171658" y="5898749"/>
                </a:cubicBezTo>
                <a:lnTo>
                  <a:pt x="174658" y="5919558"/>
                </a:lnTo>
                <a:cubicBezTo>
                  <a:pt x="173958" y="5933601"/>
                  <a:pt x="171208" y="5962838"/>
                  <a:pt x="169099" y="5984417"/>
                </a:cubicBezTo>
                <a:cubicBezTo>
                  <a:pt x="162916" y="6005205"/>
                  <a:pt x="164971" y="6025162"/>
                  <a:pt x="162007" y="6049043"/>
                </a:cubicBezTo>
                <a:cubicBezTo>
                  <a:pt x="150795" y="6073830"/>
                  <a:pt x="160091" y="6088483"/>
                  <a:pt x="156875" y="6114000"/>
                </a:cubicBezTo>
                <a:cubicBezTo>
                  <a:pt x="141597" y="6134477"/>
                  <a:pt x="163381" y="6133378"/>
                  <a:pt x="165441" y="6146938"/>
                </a:cubicBezTo>
                <a:lnTo>
                  <a:pt x="165177" y="6150658"/>
                </a:lnTo>
                <a:lnTo>
                  <a:pt x="161772" y="6160011"/>
                </a:lnTo>
                <a:lnTo>
                  <a:pt x="160051" y="6163393"/>
                </a:lnTo>
                <a:cubicBezTo>
                  <a:pt x="159032" y="6165775"/>
                  <a:pt x="158564" y="6167421"/>
                  <a:pt x="158473" y="6168628"/>
                </a:cubicBezTo>
                <a:cubicBezTo>
                  <a:pt x="158506" y="6168685"/>
                  <a:pt x="158540" y="6168742"/>
                  <a:pt x="158573" y="6168799"/>
                </a:cubicBezTo>
                <a:lnTo>
                  <a:pt x="146463" y="6196671"/>
                </a:lnTo>
                <a:cubicBezTo>
                  <a:pt x="152348" y="6205503"/>
                  <a:pt x="134460" y="6231012"/>
                  <a:pt x="150209" y="6232365"/>
                </a:cubicBezTo>
                <a:cubicBezTo>
                  <a:pt x="145821" y="6242321"/>
                  <a:pt x="137774" y="6246719"/>
                  <a:pt x="148544" y="6246162"/>
                </a:cubicBezTo>
                <a:cubicBezTo>
                  <a:pt x="147378" y="6249522"/>
                  <a:pt x="147566" y="6251866"/>
                  <a:pt x="148403" y="6253754"/>
                </a:cubicBezTo>
                <a:lnTo>
                  <a:pt x="138880" y="6276449"/>
                </a:lnTo>
                <a:cubicBezTo>
                  <a:pt x="138814" y="6277540"/>
                  <a:pt x="138749" y="6278630"/>
                  <a:pt x="138683" y="6279721"/>
                </a:cubicBezTo>
                <a:lnTo>
                  <a:pt x="130721" y="6293675"/>
                </a:lnTo>
                <a:lnTo>
                  <a:pt x="120717" y="6313967"/>
                </a:lnTo>
                <a:cubicBezTo>
                  <a:pt x="120758" y="6314457"/>
                  <a:pt x="120800" y="6314947"/>
                  <a:pt x="120841" y="6315437"/>
                </a:cubicBezTo>
                <a:lnTo>
                  <a:pt x="115208" y="6324024"/>
                </a:lnTo>
                <a:cubicBezTo>
                  <a:pt x="113007" y="6326672"/>
                  <a:pt x="103991" y="6364381"/>
                  <a:pt x="101217" y="6365923"/>
                </a:cubicBezTo>
                <a:lnTo>
                  <a:pt x="74946" y="6556817"/>
                </a:lnTo>
                <a:cubicBezTo>
                  <a:pt x="55357" y="6665926"/>
                  <a:pt x="35695" y="6744075"/>
                  <a:pt x="16001" y="6808678"/>
                </a:cubicBezTo>
                <a:lnTo>
                  <a:pt x="0" y="6858000"/>
                </a:lnTo>
                <a:lnTo>
                  <a:pt x="5734864" y="6858000"/>
                </a:lnTo>
                <a:lnTo>
                  <a:pt x="5734864" y="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B49ADFF-EAE9-5523-5B0B-9A901F88F2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73408" y="992094"/>
            <a:ext cx="3616913" cy="2795160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ctr"/>
            <a:r>
              <a:rPr lang="en-US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Youth Participatory Action Research</a:t>
            </a:r>
          </a:p>
        </p:txBody>
      </p:sp>
      <p:pic>
        <p:nvPicPr>
          <p:cNvPr id="6" name="Google Shape;99;p17">
            <a:extLst>
              <a:ext uri="{FF2B5EF4-FFF2-40B4-BE49-F238E27FC236}">
                <a16:creationId xmlns:a16="http://schemas.microsoft.com/office/drawing/2014/main" id="{214CA5C7-4FC9-CE1B-0FA6-19C02BC2D068}"/>
              </a:ext>
            </a:extLst>
          </p:cNvPr>
          <p:cNvPicPr preferRelativeResize="0">
            <a:picLocks noGrp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895751" y="609639"/>
            <a:ext cx="5708649" cy="5608746"/>
          </a:xfrm>
          <a:prstGeom prst="rect">
            <a:avLst/>
          </a:prstGeom>
          <a:noFill/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6330817-62CB-3E52-9427-DFC3122A53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 vert="horz" lIns="91440" tIns="45720" rIns="91440" bIns="45720" rtlCol="0" anchor="ctr"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800" kern="1200" dirty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rPr>
              <a:t>Stickney, D., Kirshner, B., Hipolito-Delgado, C. P., &amp; Zion, S. (2025). Transformative student voice for teachers : a guide to classroom action. Harvard Education Press.</a:t>
            </a:r>
          </a:p>
        </p:txBody>
      </p:sp>
    </p:spTree>
    <p:extLst>
      <p:ext uri="{BB962C8B-B14F-4D97-AF65-F5344CB8AC3E}">
        <p14:creationId xmlns:p14="http://schemas.microsoft.com/office/powerpoint/2010/main" val="3514816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E51BA4DF-2BD4-4EC2-B1DB-B27C8AC71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06FAE8E-6960-10E5-7E52-7D3A25C949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53733" y="548464"/>
            <a:ext cx="6798541" cy="1675623"/>
          </a:xfrm>
        </p:spPr>
        <p:txBody>
          <a:bodyPr anchor="b">
            <a:normAutofit/>
          </a:bodyPr>
          <a:lstStyle/>
          <a:p>
            <a:r>
              <a:rPr lang="en-US" sz="4000"/>
              <a:t>Dream school scenario</a:t>
            </a:r>
          </a:p>
        </p:txBody>
      </p:sp>
      <p:pic>
        <p:nvPicPr>
          <p:cNvPr id="5" name="Picture 4" descr="Open doors">
            <a:extLst>
              <a:ext uri="{FF2B5EF4-FFF2-40B4-BE49-F238E27FC236}">
                <a16:creationId xmlns:a16="http://schemas.microsoft.com/office/drawing/2014/main" id="{C5A31D4D-D76B-4EA2-6DA8-C077988400F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43276" r="15879" b="-1"/>
          <a:stretch>
            <a:fillRect/>
          </a:stretch>
        </p:blipFill>
        <p:spPr>
          <a:xfrm>
            <a:off x="1" y="10"/>
            <a:ext cx="4196496" cy="6857990"/>
          </a:xfrm>
          <a:prstGeom prst="rect">
            <a:avLst/>
          </a:prstGeom>
          <a:effectLst/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29A9D4-872A-9663-3163-187EF453BA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53734" y="2409830"/>
            <a:ext cx="6798539" cy="3705217"/>
          </a:xfrm>
        </p:spPr>
        <p:txBody>
          <a:bodyPr>
            <a:normAutofit/>
          </a:bodyPr>
          <a:lstStyle/>
          <a:p>
            <a:r>
              <a:rPr lang="en-US" sz="2000" dirty="0"/>
              <a:t>What would your dream school look like? </a:t>
            </a:r>
          </a:p>
          <a:p>
            <a:r>
              <a:rPr lang="en-US" sz="2000" dirty="0"/>
              <a:t>What sounds would you hear? </a:t>
            </a:r>
          </a:p>
          <a:p>
            <a:r>
              <a:rPr lang="en-US" sz="2000" dirty="0"/>
              <a:t>What would you feel like walking through the hallways? </a:t>
            </a:r>
          </a:p>
          <a:p>
            <a:r>
              <a:rPr lang="en-US" sz="2000" dirty="0"/>
              <a:t>What would you be doing differently? </a:t>
            </a:r>
          </a:p>
          <a:p>
            <a:r>
              <a:rPr lang="en-US" sz="2000" dirty="0"/>
              <a:t>What barriers prevent this dream school from happening?</a:t>
            </a:r>
          </a:p>
        </p:txBody>
      </p:sp>
    </p:spTree>
    <p:extLst>
      <p:ext uri="{BB962C8B-B14F-4D97-AF65-F5344CB8AC3E}">
        <p14:creationId xmlns:p14="http://schemas.microsoft.com/office/powerpoint/2010/main" val="425273241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EE2AD96-B495-4E06-9291-B71706F728C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53CF6D67-C5A8-4ADD-9E8E-1E38CA1D316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638515" y="639280"/>
            <a:ext cx="6858000" cy="5579440"/>
          </a:xfrm>
          <a:prstGeom prst="rect">
            <a:avLst/>
          </a:prstGeom>
          <a:gradFill>
            <a:gsLst>
              <a:gs pos="800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3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86909FA0-B515-4681-B7A8-FA281D133B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393206" y="395206"/>
            <a:ext cx="6346209" cy="5576080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0"/>
                </a:schemeClr>
              </a:gs>
            </a:gsLst>
            <a:lin ang="1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1C9FE86-FCC3-4A31-AA1C-C882262B7F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1528907" y="2818967"/>
            <a:ext cx="2501979" cy="5576080"/>
          </a:xfrm>
          <a:prstGeom prst="rect">
            <a:avLst/>
          </a:prstGeom>
          <a:gradFill>
            <a:gsLst>
              <a:gs pos="2000">
                <a:schemeClr val="accent1">
                  <a:alpha val="29000"/>
                </a:schemeClr>
              </a:gs>
              <a:gs pos="100000">
                <a:srgbClr val="000000">
                  <a:alpha val="30000"/>
                </a:srgb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D96243B-ECED-4B71-8E06-AE9A285EAD2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425002" y="852793"/>
            <a:ext cx="6858001" cy="5152412"/>
          </a:xfrm>
          <a:prstGeom prst="rect">
            <a:avLst/>
          </a:prstGeom>
          <a:gradFill>
            <a:gsLst>
              <a:gs pos="0">
                <a:srgbClr val="000000">
                  <a:alpha val="0"/>
                </a:srgbClr>
              </a:gs>
              <a:gs pos="99000">
                <a:schemeClr val="accent1">
                  <a:alpha val="11000"/>
                </a:schemeClr>
              </a:gs>
            </a:gsLst>
            <a:lin ang="7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A09989E4-EFDC-4A90-A633-E0525FB413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818753" y="1128497"/>
            <a:ext cx="4318303" cy="4318303"/>
          </a:xfrm>
          <a:prstGeom prst="ellipse">
            <a:avLst/>
          </a:prstGeom>
          <a:gradFill>
            <a:gsLst>
              <a:gs pos="39000">
                <a:schemeClr val="accent1">
                  <a:alpha val="0"/>
                </a:schemeClr>
              </a:gs>
              <a:gs pos="100000">
                <a:schemeClr val="accent1">
                  <a:lumMod val="60000"/>
                  <a:lumOff val="40000"/>
                  <a:alpha val="15000"/>
                </a:schemeClr>
              </a:gs>
            </a:gsLst>
            <a:lin ang="17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787CAF-166A-2404-0AFA-724B6CBAB4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6396" y="586855"/>
            <a:ext cx="4230100" cy="3387497"/>
          </a:xfrm>
        </p:spPr>
        <p:txBody>
          <a:bodyPr anchor="b">
            <a:normAutofit/>
          </a:bodyPr>
          <a:lstStyle/>
          <a:p>
            <a:pPr algn="r"/>
            <a:r>
              <a:rPr lang="en-US" sz="4000">
                <a:solidFill>
                  <a:srgbClr val="FFFFFF"/>
                </a:solidFill>
              </a:rPr>
              <a:t>Root Cause Analysis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2DF3FE-AF46-7E9C-2357-3A5093B9F9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03158" y="649480"/>
            <a:ext cx="4862447" cy="5546047"/>
          </a:xfrm>
        </p:spPr>
        <p:txBody>
          <a:bodyPr anchor="ctr"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n-US" sz="2000" dirty="0"/>
              <a:t>Identify the problem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Collect data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Identify possible causal factors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Identify root causes</a:t>
            </a:r>
          </a:p>
          <a:p>
            <a:pPr marL="514350" indent="-514350">
              <a:buFont typeface="+mj-lt"/>
              <a:buAutoNum type="arabicPeriod"/>
            </a:pPr>
            <a:r>
              <a:rPr lang="en-US" sz="2000" dirty="0"/>
              <a:t>Recommend interventions and solutions</a:t>
            </a:r>
          </a:p>
        </p:txBody>
      </p:sp>
    </p:spTree>
    <p:extLst>
      <p:ext uri="{BB962C8B-B14F-4D97-AF65-F5344CB8AC3E}">
        <p14:creationId xmlns:p14="http://schemas.microsoft.com/office/powerpoint/2010/main" val="52033195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6" name="Google Shape;176;p23"/>
          <p:cNvPicPr preferRelativeResize="0"/>
          <p:nvPr/>
        </p:nvPicPr>
        <p:blipFill rotWithShape="1">
          <a:blip r:embed="rId3">
            <a:alphaModFix/>
          </a:blip>
          <a:srcRect b="13345"/>
          <a:stretch/>
        </p:blipFill>
        <p:spPr>
          <a:xfrm>
            <a:off x="2461601" y="88001"/>
            <a:ext cx="7388335" cy="6402599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7" name="Google Shape;177;p23"/>
          <p:cNvCxnSpPr/>
          <p:nvPr/>
        </p:nvCxnSpPr>
        <p:spPr>
          <a:xfrm rot="10800000">
            <a:off x="2877900" y="4913733"/>
            <a:ext cx="2832000" cy="9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78" name="Google Shape;178;p23"/>
          <p:cNvSpPr txBox="1"/>
          <p:nvPr/>
        </p:nvSpPr>
        <p:spPr>
          <a:xfrm>
            <a:off x="1511400" y="4520067"/>
            <a:ext cx="1366400" cy="9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Trunk = Problem</a:t>
            </a:r>
            <a:endParaRPr sz="2400" b="1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79" name="Google Shape;179;p23"/>
          <p:cNvSpPr txBox="1"/>
          <p:nvPr/>
        </p:nvSpPr>
        <p:spPr>
          <a:xfrm>
            <a:off x="887967" y="238000"/>
            <a:ext cx="1699200" cy="934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noAutofit/>
          </a:bodyPr>
          <a:lstStyle/>
          <a:p>
            <a:r>
              <a:rPr lang="en" sz="2400" b="1">
                <a:latin typeface="Times New Roman"/>
                <a:ea typeface="Times New Roman"/>
                <a:cs typeface="Times New Roman"/>
                <a:sym typeface="Times New Roman"/>
              </a:rPr>
              <a:t>Leaves = Symptoms </a:t>
            </a:r>
            <a:r>
              <a:rPr lang="en" sz="2400">
                <a:latin typeface="Times New Roman"/>
                <a:ea typeface="Times New Roman"/>
                <a:cs typeface="Times New Roman"/>
                <a:sym typeface="Times New Roman"/>
              </a:rPr>
              <a:t>(showing up in life)</a:t>
            </a:r>
            <a:endParaRPr sz="24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180" name="Google Shape;180;p23"/>
          <p:cNvSpPr txBox="1"/>
          <p:nvPr/>
        </p:nvSpPr>
        <p:spPr>
          <a:xfrm>
            <a:off x="9582833" y="712334"/>
            <a:ext cx="23620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Limbs = factors leading those symptoms  </a:t>
            </a:r>
            <a:r>
              <a:rPr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(experiences or situations)</a:t>
            </a:r>
            <a:endParaRPr sz="2400" b="1">
              <a:solidFill>
                <a:schemeClr val="dk1"/>
              </a:solidFill>
            </a:endParaRPr>
          </a:p>
        </p:txBody>
      </p:sp>
      <p:cxnSp>
        <p:nvCxnSpPr>
          <p:cNvPr id="181" name="Google Shape;181;p23"/>
          <p:cNvCxnSpPr/>
          <p:nvPr/>
        </p:nvCxnSpPr>
        <p:spPr>
          <a:xfrm rot="10800000" flipH="1">
            <a:off x="6827400" y="1760533"/>
            <a:ext cx="2740000" cy="171440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2" name="Google Shape;182;p23"/>
          <p:cNvCxnSpPr/>
          <p:nvPr/>
        </p:nvCxnSpPr>
        <p:spPr>
          <a:xfrm>
            <a:off x="2587167" y="705000"/>
            <a:ext cx="1668400" cy="2136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3" name="Google Shape;183;p23"/>
          <p:cNvCxnSpPr/>
          <p:nvPr/>
        </p:nvCxnSpPr>
        <p:spPr>
          <a:xfrm rot="10800000" flipH="1">
            <a:off x="7868333" y="4607567"/>
            <a:ext cx="1331600" cy="826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4" name="Google Shape;184;p23"/>
          <p:cNvSpPr txBox="1"/>
          <p:nvPr/>
        </p:nvSpPr>
        <p:spPr>
          <a:xfrm>
            <a:off x="9303300" y="4196001"/>
            <a:ext cx="2438400" cy="209284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2400" b="1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Roots = events or policies contributing to limbs </a:t>
            </a:r>
            <a:r>
              <a:rPr lang="en" sz="2400">
                <a:solidFill>
                  <a:schemeClr val="dk1"/>
                </a:solidFill>
                <a:latin typeface="Times New Roman"/>
                <a:ea typeface="Times New Roman"/>
                <a:cs typeface="Times New Roman"/>
                <a:sym typeface="Times New Roman"/>
              </a:rPr>
              <a:t>(social-historical)</a:t>
            </a:r>
            <a:endParaRPr sz="2400">
              <a:solidFill>
                <a:schemeClr val="dk1"/>
              </a:solidFill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cxnSp>
        <p:nvCxnSpPr>
          <p:cNvPr id="185" name="Google Shape;185;p23"/>
          <p:cNvCxnSpPr>
            <a:stCxn id="179" idx="3"/>
          </p:cNvCxnSpPr>
          <p:nvPr/>
        </p:nvCxnSpPr>
        <p:spPr>
          <a:xfrm>
            <a:off x="2587167" y="705000"/>
            <a:ext cx="1622400" cy="4892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6" name="Google Shape;186;p23"/>
          <p:cNvCxnSpPr>
            <a:stCxn id="179" idx="3"/>
          </p:cNvCxnSpPr>
          <p:nvPr/>
        </p:nvCxnSpPr>
        <p:spPr>
          <a:xfrm>
            <a:off x="2587167" y="705000"/>
            <a:ext cx="887600" cy="10248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7" name="Google Shape;187;p23"/>
          <p:cNvCxnSpPr>
            <a:endCxn id="180" idx="1"/>
          </p:cNvCxnSpPr>
          <p:nvPr/>
        </p:nvCxnSpPr>
        <p:spPr>
          <a:xfrm flipV="1">
            <a:off x="5587233" y="1758754"/>
            <a:ext cx="3995600" cy="1792580"/>
          </a:xfrm>
          <a:prstGeom prst="straightConnector1">
            <a:avLst/>
          </a:prstGeom>
          <a:noFill/>
          <a:ln w="28575" cap="flat" cmpd="sng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88" name="Google Shape;188;p23"/>
          <p:cNvCxnSpPr/>
          <p:nvPr/>
        </p:nvCxnSpPr>
        <p:spPr>
          <a:xfrm rot="10800000" flipH="1">
            <a:off x="7837700" y="4622833"/>
            <a:ext cx="1347200" cy="1332000"/>
          </a:xfrm>
          <a:prstGeom prst="straightConnector1">
            <a:avLst/>
          </a:prstGeom>
          <a:noFill/>
          <a:ln w="9525" cap="flat" cmpd="sng">
            <a:solidFill>
              <a:schemeClr val="dk2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89" name="Google Shape;189;p23"/>
          <p:cNvSpPr txBox="1"/>
          <p:nvPr/>
        </p:nvSpPr>
        <p:spPr>
          <a:xfrm>
            <a:off x="6212967" y="6243067"/>
            <a:ext cx="2050400" cy="36929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r>
              <a:rPr lang="en" sz="800">
                <a:latin typeface="Times New Roman"/>
                <a:ea typeface="Times New Roman"/>
                <a:cs typeface="Times New Roman"/>
                <a:sym typeface="Times New Roman"/>
              </a:rPr>
              <a:t>Created by ka reemov from Noun Project</a:t>
            </a:r>
            <a:endParaRPr sz="800">
              <a:latin typeface="Times New Roman"/>
              <a:ea typeface="Times New Roman"/>
              <a:cs typeface="Times New Roman"/>
              <a:sym typeface="Times New Roman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30B4B90-E245-5465-1C6C-F71BEF5BECE8}"/>
              </a:ext>
            </a:extLst>
          </p:cNvPr>
          <p:cNvSpPr txBox="1"/>
          <p:nvPr/>
        </p:nvSpPr>
        <p:spPr>
          <a:xfrm>
            <a:off x="138607" y="6443734"/>
            <a:ext cx="48971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hlinkClick r:id="rId4"/>
              </a:rPr>
              <a:t>Transformative Student Voice Research Group </a:t>
            </a:r>
            <a:endParaRPr lang="en-US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08BC803E-13F3-4DAB-B17C-BEB0076164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B8DDE571-E57F-4AB5-83C7-30EB5DDCCA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-2"/>
            <a:ext cx="12191996" cy="6858000"/>
          </a:xfrm>
          <a:prstGeom prst="rect">
            <a:avLst/>
          </a:prstGeom>
          <a:solidFill>
            <a:srgbClr val="82766A">
              <a:alpha val="15000"/>
            </a:srgbClr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69AED3F-7C72-3A58-86F9-004CEB5F1A1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5" y="603622"/>
            <a:ext cx="4282380" cy="1322944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ea typeface="+mj-ea"/>
                <a:cs typeface="+mj-cs"/>
              </a:rPr>
              <a:t>Code with SHOWED questions </a:t>
            </a:r>
            <a: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</a:rPr>
              <a:t>(Wang &amp; Burris, 1997)</a:t>
            </a:r>
            <a:br>
              <a:rPr lang="en-US" sz="2400">
                <a:solidFill>
                  <a:schemeClr val="tx1">
                    <a:lumMod val="85000"/>
                    <a:lumOff val="15000"/>
                  </a:schemeClr>
                </a:solidFill>
              </a:rPr>
            </a:br>
            <a:endParaRPr lang="en-US" sz="2400" kern="1200">
              <a:solidFill>
                <a:schemeClr val="tx1">
                  <a:lumMod val="85000"/>
                  <a:lumOff val="15000"/>
                </a:schemeClr>
              </a:solidFill>
              <a:latin typeface="+mj-lt"/>
              <a:ea typeface="+mj-ea"/>
              <a:cs typeface="+mj-cs"/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D5D1FE85-9855-5A3B-9F81-3CE3E2708BB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207977"/>
            <a:ext cx="3968365" cy="4046401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What do you see? </a:t>
            </a:r>
          </a:p>
          <a:p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What’s really happening? How might people be feeling? </a:t>
            </a:r>
          </a:p>
          <a:p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How does this case relate to your lived experience?</a:t>
            </a:r>
          </a:p>
          <a:p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Why does this problem(s) occur?</a:t>
            </a:r>
          </a:p>
          <a:p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What would help empower us?</a:t>
            </a:r>
          </a:p>
          <a:p>
            <a:r>
              <a:rPr lang="en-US" sz="2000">
                <a:solidFill>
                  <a:schemeClr val="tx1">
                    <a:lumMod val="85000"/>
                    <a:lumOff val="15000"/>
                  </a:schemeClr>
                </a:solidFill>
              </a:rPr>
              <a:t>What can we do about the problem? </a:t>
            </a:r>
          </a:p>
        </p:txBody>
      </p:sp>
      <p:pic>
        <p:nvPicPr>
          <p:cNvPr id="3" name="Picture 2" descr="Group of diverse teenagers looking at their phones | Premium AI ...">
            <a:extLst>
              <a:ext uri="{FF2B5EF4-FFF2-40B4-BE49-F238E27FC236}">
                <a16:creationId xmlns:a16="http://schemas.microsoft.com/office/drawing/2014/main" id="{69DA1E7E-6964-5E36-09E4-71AA70B8986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r="3" b="5651"/>
          <a:stretch>
            <a:fillRect/>
          </a:stretch>
        </p:blipFill>
        <p:spPr>
          <a:xfrm>
            <a:off x="5702185" y="1"/>
            <a:ext cx="6489823" cy="3429002"/>
          </a:xfrm>
          <a:custGeom>
            <a:avLst/>
            <a:gdLst/>
            <a:ahLst/>
            <a:cxnLst/>
            <a:rect l="l" t="t" r="r" b="b"/>
            <a:pathLst>
              <a:path w="6489823" h="3421047">
                <a:moveTo>
                  <a:pt x="383239" y="0"/>
                </a:moveTo>
                <a:lnTo>
                  <a:pt x="6489823" y="0"/>
                </a:lnTo>
                <a:lnTo>
                  <a:pt x="6489823" y="3421047"/>
                </a:lnTo>
                <a:lnTo>
                  <a:pt x="0" y="3421047"/>
                </a:lnTo>
                <a:lnTo>
                  <a:pt x="10162" y="3368785"/>
                </a:lnTo>
                <a:cubicBezTo>
                  <a:pt x="15448" y="3346584"/>
                  <a:pt x="22094" y="3323293"/>
                  <a:pt x="30699" y="3298569"/>
                </a:cubicBezTo>
                <a:cubicBezTo>
                  <a:pt x="41150" y="3275988"/>
                  <a:pt x="42443" y="3246652"/>
                  <a:pt x="33589" y="3233050"/>
                </a:cubicBezTo>
                <a:cubicBezTo>
                  <a:pt x="32065" y="3230708"/>
                  <a:pt x="30291" y="3228932"/>
                  <a:pt x="28325" y="3227777"/>
                </a:cubicBezTo>
                <a:cubicBezTo>
                  <a:pt x="30678" y="3188484"/>
                  <a:pt x="72205" y="3103624"/>
                  <a:pt x="73382" y="3050568"/>
                </a:cubicBezTo>
                <a:cubicBezTo>
                  <a:pt x="69165" y="3022639"/>
                  <a:pt x="68605" y="2960322"/>
                  <a:pt x="84953" y="2920501"/>
                </a:cubicBezTo>
                <a:cubicBezTo>
                  <a:pt x="69327" y="2932298"/>
                  <a:pt x="121103" y="2664904"/>
                  <a:pt x="109217" y="2657859"/>
                </a:cubicBezTo>
                <a:cubicBezTo>
                  <a:pt x="110075" y="2597031"/>
                  <a:pt x="138136" y="2522558"/>
                  <a:pt x="139777" y="2464312"/>
                </a:cubicBezTo>
                <a:cubicBezTo>
                  <a:pt x="141801" y="2450201"/>
                  <a:pt x="199861" y="2246813"/>
                  <a:pt x="198683" y="2236608"/>
                </a:cubicBezTo>
                <a:lnTo>
                  <a:pt x="283684" y="1924542"/>
                </a:lnTo>
                <a:cubicBezTo>
                  <a:pt x="313071" y="1811100"/>
                  <a:pt x="307196" y="1868801"/>
                  <a:pt x="336583" y="1755359"/>
                </a:cubicBezTo>
                <a:cubicBezTo>
                  <a:pt x="383246" y="1573239"/>
                  <a:pt x="363875" y="1577802"/>
                  <a:pt x="409119" y="1401207"/>
                </a:cubicBezTo>
                <a:cubicBezTo>
                  <a:pt x="428998" y="1329345"/>
                  <a:pt x="403240" y="1279669"/>
                  <a:pt x="421957" y="1175450"/>
                </a:cubicBezTo>
                <a:cubicBezTo>
                  <a:pt x="442602" y="1107577"/>
                  <a:pt x="340683" y="794854"/>
                  <a:pt x="369233" y="688836"/>
                </a:cubicBezTo>
                <a:cubicBezTo>
                  <a:pt x="378440" y="610640"/>
                  <a:pt x="331945" y="587322"/>
                  <a:pt x="346155" y="513896"/>
                </a:cubicBezTo>
                <a:cubicBezTo>
                  <a:pt x="351974" y="496939"/>
                  <a:pt x="362179" y="406394"/>
                  <a:pt x="344911" y="393010"/>
                </a:cubicBezTo>
                <a:cubicBezTo>
                  <a:pt x="389436" y="301493"/>
                  <a:pt x="356186" y="264408"/>
                  <a:pt x="369960" y="232042"/>
                </a:cubicBezTo>
                <a:cubicBezTo>
                  <a:pt x="394611" y="153791"/>
                  <a:pt x="372056" y="165633"/>
                  <a:pt x="392742" y="72037"/>
                </a:cubicBezTo>
                <a:cubicBezTo>
                  <a:pt x="398537" y="53819"/>
                  <a:pt x="397997" y="38693"/>
                  <a:pt x="394525" y="25405"/>
                </a:cubicBezTo>
                <a:close/>
              </a:path>
            </a:pathLst>
          </a:custGeom>
        </p:spPr>
      </p:pic>
      <p:pic>
        <p:nvPicPr>
          <p:cNvPr id="4" name="Picture 3" descr="Teenagers Talking In The Park. by Dejan Ristovski">
            <a:extLst>
              <a:ext uri="{FF2B5EF4-FFF2-40B4-BE49-F238E27FC236}">
                <a16:creationId xmlns:a16="http://schemas.microsoft.com/office/drawing/2014/main" id="{CD355ACF-8A96-9B13-A68E-EB6B0BDFC04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4940" r="-3" b="9207"/>
          <a:stretch>
            <a:fillRect/>
          </a:stretch>
        </p:blipFill>
        <p:spPr>
          <a:xfrm>
            <a:off x="5419420" y="3429000"/>
            <a:ext cx="6772580" cy="3429000"/>
          </a:xfrm>
          <a:custGeom>
            <a:avLst/>
            <a:gdLst/>
            <a:ahLst/>
            <a:cxnLst/>
            <a:rect l="l" t="t" r="r" b="b"/>
            <a:pathLst>
              <a:path w="6772580" h="3429000">
                <a:moveTo>
                  <a:pt x="271594" y="0"/>
                </a:moveTo>
                <a:lnTo>
                  <a:pt x="6772580" y="0"/>
                </a:lnTo>
                <a:lnTo>
                  <a:pt x="6772580" y="3429000"/>
                </a:lnTo>
                <a:lnTo>
                  <a:pt x="8976" y="3429000"/>
                </a:lnTo>
                <a:lnTo>
                  <a:pt x="7894" y="3419403"/>
                </a:lnTo>
                <a:cubicBezTo>
                  <a:pt x="2772" y="3402540"/>
                  <a:pt x="-7409" y="3393117"/>
                  <a:pt x="8790" y="3369074"/>
                </a:cubicBezTo>
                <a:cubicBezTo>
                  <a:pt x="18674" y="3308209"/>
                  <a:pt x="52540" y="3147708"/>
                  <a:pt x="69466" y="3074368"/>
                </a:cubicBezTo>
                <a:cubicBezTo>
                  <a:pt x="86170" y="2985158"/>
                  <a:pt x="141939" y="2988106"/>
                  <a:pt x="138108" y="2937087"/>
                </a:cubicBezTo>
                <a:lnTo>
                  <a:pt x="159153" y="2788751"/>
                </a:lnTo>
                <a:cubicBezTo>
                  <a:pt x="164508" y="2771521"/>
                  <a:pt x="169861" y="2754291"/>
                  <a:pt x="175215" y="2737061"/>
                </a:cubicBezTo>
                <a:lnTo>
                  <a:pt x="178713" y="2662493"/>
                </a:lnTo>
                <a:cubicBezTo>
                  <a:pt x="182744" y="2662176"/>
                  <a:pt x="175495" y="2610710"/>
                  <a:pt x="177952" y="2608178"/>
                </a:cubicBezTo>
                <a:lnTo>
                  <a:pt x="200637" y="2557490"/>
                </a:lnTo>
                <a:lnTo>
                  <a:pt x="210272" y="2500823"/>
                </a:lnTo>
                <a:cubicBezTo>
                  <a:pt x="210821" y="2477149"/>
                  <a:pt x="233533" y="2498323"/>
                  <a:pt x="235189" y="2456370"/>
                </a:cubicBezTo>
                <a:cubicBezTo>
                  <a:pt x="241238" y="2390087"/>
                  <a:pt x="270663" y="2342381"/>
                  <a:pt x="270108" y="2307778"/>
                </a:cubicBezTo>
                <a:cubicBezTo>
                  <a:pt x="279775" y="2252634"/>
                  <a:pt x="274008" y="2281735"/>
                  <a:pt x="270232" y="2227103"/>
                </a:cubicBezTo>
                <a:cubicBezTo>
                  <a:pt x="277898" y="2187203"/>
                  <a:pt x="273018" y="2179895"/>
                  <a:pt x="278972" y="2138456"/>
                </a:cubicBezTo>
                <a:cubicBezTo>
                  <a:pt x="286874" y="2113373"/>
                  <a:pt x="293454" y="2098825"/>
                  <a:pt x="284204" y="2092747"/>
                </a:cubicBezTo>
                <a:cubicBezTo>
                  <a:pt x="285267" y="2080110"/>
                  <a:pt x="308510" y="2021121"/>
                  <a:pt x="306856" y="2003128"/>
                </a:cubicBezTo>
                <a:lnTo>
                  <a:pt x="296216" y="1944367"/>
                </a:lnTo>
                <a:lnTo>
                  <a:pt x="316030" y="1836128"/>
                </a:lnTo>
                <a:cubicBezTo>
                  <a:pt x="300726" y="1810623"/>
                  <a:pt x="342411" y="1768654"/>
                  <a:pt x="329496" y="1735241"/>
                </a:cubicBezTo>
                <a:cubicBezTo>
                  <a:pt x="331336" y="1711720"/>
                  <a:pt x="339485" y="1722162"/>
                  <a:pt x="343347" y="1679383"/>
                </a:cubicBezTo>
                <a:cubicBezTo>
                  <a:pt x="349669" y="1616089"/>
                  <a:pt x="356013" y="1614119"/>
                  <a:pt x="360800" y="1554542"/>
                </a:cubicBezTo>
                <a:cubicBezTo>
                  <a:pt x="361799" y="1491472"/>
                  <a:pt x="380405" y="1496141"/>
                  <a:pt x="377978" y="1470595"/>
                </a:cubicBezTo>
                <a:cubicBezTo>
                  <a:pt x="371480" y="1445071"/>
                  <a:pt x="407310" y="1366942"/>
                  <a:pt x="396801" y="1354553"/>
                </a:cubicBezTo>
                <a:cubicBezTo>
                  <a:pt x="387984" y="1324635"/>
                  <a:pt x="389939" y="1306198"/>
                  <a:pt x="378799" y="1292983"/>
                </a:cubicBezTo>
                <a:cubicBezTo>
                  <a:pt x="368230" y="1254082"/>
                  <a:pt x="380918" y="1242866"/>
                  <a:pt x="362697" y="1241293"/>
                </a:cubicBezTo>
                <a:lnTo>
                  <a:pt x="339388" y="1147085"/>
                </a:lnTo>
                <a:cubicBezTo>
                  <a:pt x="350485" y="1118433"/>
                  <a:pt x="353159" y="1072754"/>
                  <a:pt x="339952" y="1071934"/>
                </a:cubicBezTo>
                <a:cubicBezTo>
                  <a:pt x="327895" y="1004911"/>
                  <a:pt x="358371" y="924985"/>
                  <a:pt x="347188" y="889800"/>
                </a:cubicBezTo>
                <a:cubicBezTo>
                  <a:pt x="334220" y="804597"/>
                  <a:pt x="342717" y="786582"/>
                  <a:pt x="338803" y="749936"/>
                </a:cubicBezTo>
                <a:cubicBezTo>
                  <a:pt x="334890" y="713292"/>
                  <a:pt x="337271" y="707557"/>
                  <a:pt x="323706" y="669931"/>
                </a:cubicBezTo>
                <a:lnTo>
                  <a:pt x="313326" y="559992"/>
                </a:lnTo>
                <a:cubicBezTo>
                  <a:pt x="314747" y="543769"/>
                  <a:pt x="268004" y="450294"/>
                  <a:pt x="272650" y="451529"/>
                </a:cubicBezTo>
                <a:lnTo>
                  <a:pt x="256593" y="392499"/>
                </a:lnTo>
                <a:cubicBezTo>
                  <a:pt x="276778" y="343341"/>
                  <a:pt x="246535" y="361906"/>
                  <a:pt x="249583" y="321981"/>
                </a:cubicBezTo>
                <a:cubicBezTo>
                  <a:pt x="256450" y="297359"/>
                  <a:pt x="256557" y="284789"/>
                  <a:pt x="245172" y="280016"/>
                </a:cubicBezTo>
                <a:cubicBezTo>
                  <a:pt x="279102" y="164139"/>
                  <a:pt x="241674" y="235649"/>
                  <a:pt x="249784" y="152538"/>
                </a:cubicBezTo>
                <a:cubicBezTo>
                  <a:pt x="254846" y="115053"/>
                  <a:pt x="258144" y="77317"/>
                  <a:pt x="264479" y="36591"/>
                </a:cubicBezTo>
                <a:close/>
              </a:path>
            </a:pathLst>
          </a:custGeom>
        </p:spPr>
      </p:pic>
    </p:spTree>
    <p:extLst>
      <p:ext uri="{BB962C8B-B14F-4D97-AF65-F5344CB8AC3E}">
        <p14:creationId xmlns:p14="http://schemas.microsoft.com/office/powerpoint/2010/main" val="82247128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1B15ED52-F352-441B-82BF-E0EA34836D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B2E3793-BFE6-45A2-9B7B-E18844431C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-1" y="-1"/>
            <a:ext cx="12191998" cy="1590742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BC4C4868-CB8F-4AF9-9CDB-8108F2C19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3" y="0"/>
            <a:ext cx="8115306" cy="1590742"/>
          </a:xfrm>
          <a:prstGeom prst="rect">
            <a:avLst/>
          </a:prstGeom>
          <a:gradFill>
            <a:gsLst>
              <a:gs pos="20000">
                <a:schemeClr val="accent1">
                  <a:alpha val="0"/>
                </a:schemeClr>
              </a:gs>
              <a:gs pos="100000">
                <a:schemeClr val="accent1">
                  <a:lumMod val="50000"/>
                  <a:alpha val="55000"/>
                </a:schemeClr>
              </a:gs>
            </a:gsLst>
            <a:lin ang="13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5E0459-6403-40CD-989D-56A4407CA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115299" y="-1"/>
            <a:ext cx="4076698" cy="1590742"/>
          </a:xfrm>
          <a:prstGeom prst="rect">
            <a:avLst/>
          </a:prstGeom>
          <a:gradFill>
            <a:gsLst>
              <a:gs pos="0">
                <a:schemeClr val="accent1">
                  <a:alpha val="66000"/>
                </a:schemeClr>
              </a:gs>
              <a:gs pos="100000">
                <a:srgbClr val="000000">
                  <a:alpha val="30000"/>
                </a:srgb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53E5B1A8-3AC9-4BD1-9BBC-78CA94F2D1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59350" y="-1"/>
            <a:ext cx="11732646" cy="1597433"/>
          </a:xfrm>
          <a:prstGeom prst="rect">
            <a:avLst/>
          </a:prstGeom>
          <a:gradFill>
            <a:gsLst>
              <a:gs pos="50000">
                <a:srgbClr val="000000">
                  <a:alpha val="0"/>
                </a:srgbClr>
              </a:gs>
              <a:gs pos="99000">
                <a:schemeClr val="accent1">
                  <a:lumMod val="50000"/>
                  <a:alpha val="52000"/>
                </a:schemeClr>
              </a:gs>
            </a:gsLst>
            <a:lin ang="16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9836B71-21BA-9F7D-8B34-B609FE2F2D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371599" y="294538"/>
            <a:ext cx="9895951" cy="1033669"/>
          </a:xfrm>
        </p:spPr>
        <p:txBody>
          <a:bodyPr>
            <a:normAutofit/>
          </a:bodyPr>
          <a:lstStyle/>
          <a:p>
            <a:r>
              <a:rPr lang="en-US" sz="3400">
                <a:solidFill>
                  <a:srgbClr val="FFFFFF"/>
                </a:solidFill>
              </a:rPr>
              <a:t>Data-driven Intervention development and Implementation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4B356AF-50D4-B186-FAA1-AB1CBD15182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71599" y="2318197"/>
            <a:ext cx="9724031" cy="3683358"/>
          </a:xfrm>
        </p:spPr>
        <p:txBody>
          <a:bodyPr anchor="ctr">
            <a:normAutofit/>
          </a:bodyPr>
          <a:lstStyle/>
          <a:p>
            <a:r>
              <a:rPr lang="en-US" sz="2000"/>
              <a:t>Merit (meaningful to the group directly involved) and worth (meaningful to the community at large) </a:t>
            </a:r>
          </a:p>
          <a:p>
            <a:r>
              <a:rPr lang="en-US" sz="2000"/>
              <a:t> Start with anticipated outcomes (long and intermediate) then work backwards through outputs and processes ending with partnership process and contexts </a:t>
            </a:r>
          </a:p>
          <a:p>
            <a:r>
              <a:rPr lang="en-US" sz="2000"/>
              <a:t>Created with an understanding of capacity and resources of community community</a:t>
            </a:r>
          </a:p>
          <a:p>
            <a:r>
              <a:rPr lang="en-US" sz="2000"/>
              <a:t>This step may not be included in YPAR because the YPAR process is the intervention which leads to policy creation </a:t>
            </a:r>
          </a:p>
          <a:p>
            <a:endParaRPr lang="en-US" sz="2000"/>
          </a:p>
          <a:p>
            <a:endParaRPr lang="en-US" sz="2000"/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35457227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A8384FB5-9ADC-4DDC-881B-597D56F5B15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91E5A9A7-95C6-4F4F-B00E-C82E07FE62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 flipH="1">
            <a:off x="-1417539" y="1417538"/>
            <a:ext cx="6875818" cy="4040744"/>
          </a:xfrm>
          <a:prstGeom prst="rect">
            <a:avLst/>
          </a:prstGeom>
          <a:gradFill>
            <a:gsLst>
              <a:gs pos="0">
                <a:srgbClr val="000000"/>
              </a:gs>
              <a:gs pos="100000">
                <a:schemeClr val="accent1">
                  <a:lumMod val="75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D07DD2DE-F619-49DD-B5E7-03A290FF4ED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-158495" y="2660473"/>
            <a:ext cx="4355594" cy="4038603"/>
          </a:xfrm>
          <a:prstGeom prst="rect">
            <a:avLst/>
          </a:prstGeom>
          <a:gradFill>
            <a:gsLst>
              <a:gs pos="0">
                <a:schemeClr val="accent1">
                  <a:alpha val="50000"/>
                </a:schemeClr>
              </a:gs>
              <a:gs pos="100000">
                <a:schemeClr val="accent1">
                  <a:lumMod val="50000"/>
                  <a:alpha val="0"/>
                </a:scheme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85149191-5F60-4A28-AAFF-039F96B0F3E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-1180882" y="1638085"/>
            <a:ext cx="6857572" cy="3581401"/>
          </a:xfrm>
          <a:prstGeom prst="rect">
            <a:avLst/>
          </a:prstGeom>
          <a:gradFill>
            <a:gsLst>
              <a:gs pos="0">
                <a:srgbClr val="000000">
                  <a:alpha val="59000"/>
                </a:srgbClr>
              </a:gs>
              <a:gs pos="69000">
                <a:schemeClr val="accent1">
                  <a:alpha val="0"/>
                </a:schemeClr>
              </a:gs>
            </a:gsLst>
            <a:lin ang="13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8" name="Freeform: Shape 17">
            <a:extLst>
              <a:ext uri="{FF2B5EF4-FFF2-40B4-BE49-F238E27FC236}">
                <a16:creationId xmlns:a16="http://schemas.microsoft.com/office/drawing/2014/main" id="{F8260ED5-17F7-4158-B241-D51DD4CF1B7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6097846">
            <a:off x="-747355" y="1201312"/>
            <a:ext cx="4808302" cy="4088666"/>
          </a:xfrm>
          <a:custGeom>
            <a:avLst/>
            <a:gdLst>
              <a:gd name="connsiteX0" fmla="*/ 48844 w 4808302"/>
              <a:gd name="connsiteY0" fmla="*/ 2888671 h 4088666"/>
              <a:gd name="connsiteX1" fmla="*/ 0 w 4808302"/>
              <a:gd name="connsiteY1" fmla="*/ 2404151 h 4088666"/>
              <a:gd name="connsiteX2" fmla="*/ 2404151 w 4808302"/>
              <a:gd name="connsiteY2" fmla="*/ 0 h 4088666"/>
              <a:gd name="connsiteX3" fmla="*/ 4808302 w 4808302"/>
              <a:gd name="connsiteY3" fmla="*/ 2404151 h 4088666"/>
              <a:gd name="connsiteX4" fmla="*/ 4700216 w 4808302"/>
              <a:gd name="connsiteY4" fmla="*/ 3119072 h 4088666"/>
              <a:gd name="connsiteX5" fmla="*/ 4643143 w 4808302"/>
              <a:gd name="connsiteY5" fmla="*/ 3275009 h 4088666"/>
              <a:gd name="connsiteX6" fmla="*/ 690093 w 4808302"/>
              <a:gd name="connsiteY6" fmla="*/ 4088666 h 4088666"/>
              <a:gd name="connsiteX7" fmla="*/ 548991 w 4808302"/>
              <a:gd name="connsiteY7" fmla="*/ 3933414 h 4088666"/>
              <a:gd name="connsiteX8" fmla="*/ 48844 w 4808302"/>
              <a:gd name="connsiteY8" fmla="*/ 2888671 h 40886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4808302" h="4088666">
                <a:moveTo>
                  <a:pt x="48844" y="2888671"/>
                </a:moveTo>
                <a:cubicBezTo>
                  <a:pt x="16818" y="2732167"/>
                  <a:pt x="0" y="2570123"/>
                  <a:pt x="0" y="2404151"/>
                </a:cubicBezTo>
                <a:cubicBezTo>
                  <a:pt x="0" y="1076375"/>
                  <a:pt x="1076375" y="0"/>
                  <a:pt x="2404151" y="0"/>
                </a:cubicBezTo>
                <a:cubicBezTo>
                  <a:pt x="3731927" y="0"/>
                  <a:pt x="4808302" y="1076375"/>
                  <a:pt x="4808302" y="2404151"/>
                </a:cubicBezTo>
                <a:cubicBezTo>
                  <a:pt x="4808302" y="2653109"/>
                  <a:pt x="4770461" y="2893229"/>
                  <a:pt x="4700216" y="3119072"/>
                </a:cubicBezTo>
                <a:lnTo>
                  <a:pt x="4643143" y="3275009"/>
                </a:lnTo>
                <a:lnTo>
                  <a:pt x="690093" y="4088666"/>
                </a:lnTo>
                <a:lnTo>
                  <a:pt x="548991" y="3933414"/>
                </a:lnTo>
                <a:cubicBezTo>
                  <a:pt x="304015" y="3636572"/>
                  <a:pt x="128908" y="3279932"/>
                  <a:pt x="48844" y="2888671"/>
                </a:cubicBezTo>
                <a:close/>
              </a:path>
            </a:pathLst>
          </a:custGeom>
          <a:gradFill>
            <a:gsLst>
              <a:gs pos="39000">
                <a:schemeClr val="accent1">
                  <a:lumMod val="60000"/>
                  <a:lumOff val="40000"/>
                  <a:alpha val="0"/>
                </a:schemeClr>
              </a:gs>
              <a:gs pos="100000">
                <a:schemeClr val="accent1">
                  <a:lumMod val="75000"/>
                  <a:alpha val="26000"/>
                </a:schemeClr>
              </a:gs>
            </a:gsLst>
            <a:lin ang="186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8CD7F95-9626-7E89-641C-8B97E8CAA7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60041" y="2767106"/>
            <a:ext cx="2880828" cy="3071906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40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Vision/Logic model (Wallerstein et al., 2018)</a:t>
            </a:r>
          </a:p>
        </p:txBody>
      </p:sp>
      <p:pic>
        <p:nvPicPr>
          <p:cNvPr id="5" name="Content Placeholder 4" descr="A diagram of a partnership process&#10;&#10;AI-generated content may be incorrect.">
            <a:extLst>
              <a:ext uri="{FF2B5EF4-FFF2-40B4-BE49-F238E27FC236}">
                <a16:creationId xmlns:a16="http://schemas.microsoft.com/office/drawing/2014/main" id="{99B90AB0-0C16-BC2C-4B7F-0393192D7E4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2428" y="610957"/>
            <a:ext cx="7225748" cy="5636086"/>
          </a:xfrm>
          <a:prstGeom prst="rect">
            <a:avLst/>
          </a:prstGeom>
        </p:spPr>
      </p:pic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CACF0DB-6BFB-B761-F5FE-61C660F2BD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(Wallerstein et al., 2020)</a:t>
            </a:r>
          </a:p>
        </p:txBody>
      </p:sp>
    </p:spTree>
    <p:extLst>
      <p:ext uri="{BB962C8B-B14F-4D97-AF65-F5344CB8AC3E}">
        <p14:creationId xmlns:p14="http://schemas.microsoft.com/office/powerpoint/2010/main" val="3670976076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4C608BEB-860E-4094-8511-78603564A7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059050" cy="6858000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83E1A04-324E-1909-9B8A-B1976280600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412488"/>
            <a:ext cx="2899189" cy="4363844"/>
          </a:xfrm>
        </p:spPr>
        <p:txBody>
          <a:bodyPr>
            <a:normAutofit/>
          </a:bodyPr>
          <a:lstStyle/>
          <a:p>
            <a:r>
              <a:rPr lang="en-US" sz="2800">
                <a:solidFill>
                  <a:srgbClr val="FFFFFF"/>
                </a:solidFill>
              </a:rPr>
              <a:t>Data Collection &amp; Analysis/Program Evaluation 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C99AC84-2876-C1DE-AF77-D7553459E1C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4380855" y="1412489"/>
            <a:ext cx="3427283" cy="4363844"/>
          </a:xfrm>
        </p:spPr>
        <p:txBody>
          <a:bodyPr>
            <a:normAutofit/>
          </a:bodyPr>
          <a:lstStyle/>
          <a:p>
            <a:r>
              <a:rPr lang="en-US" sz="2000" dirty="0"/>
              <a:t>Focus groups &amp; individual interviews  </a:t>
            </a:r>
          </a:p>
          <a:p>
            <a:r>
              <a:rPr lang="en-US" sz="2000" dirty="0"/>
              <a:t>Needs assessment</a:t>
            </a:r>
          </a:p>
          <a:p>
            <a:r>
              <a:rPr lang="en-US" sz="2000" dirty="0"/>
              <a:t>Photovoice or community art project </a:t>
            </a:r>
          </a:p>
          <a:p>
            <a:r>
              <a:rPr lang="en-US" sz="2000" dirty="0"/>
              <a:t>Observations </a:t>
            </a:r>
          </a:p>
          <a:p>
            <a:r>
              <a:rPr lang="en-US" sz="2000" dirty="0"/>
              <a:t>Surveys 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1F16A8D4-FE87-4604-88B2-394B5D1EB4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129871" y="1412488"/>
            <a:ext cx="0" cy="3657600"/>
          </a:xfrm>
          <a:prstGeom prst="line">
            <a:avLst/>
          </a:prstGeom>
          <a:ln w="1270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B89679E2-9142-CA25-237E-96816744F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451604" y="1412489"/>
            <a:ext cx="3197701" cy="4363844"/>
          </a:xfrm>
        </p:spPr>
        <p:txBody>
          <a:bodyPr>
            <a:normAutofit/>
          </a:bodyPr>
          <a:lstStyle/>
          <a:p>
            <a:r>
              <a:rPr lang="en-US" sz="2000"/>
              <a:t>Choice of Qualitative, Quantitative, and Mixed methods designs</a:t>
            </a:r>
          </a:p>
          <a:p>
            <a:r>
              <a:rPr lang="en-US" sz="2000"/>
              <a:t>Analysis includes community members  </a:t>
            </a:r>
          </a:p>
          <a:p>
            <a:r>
              <a:rPr lang="en-US" sz="2000"/>
              <a:t>Process is cyclical &amp; iterative meaning that data is collected and examined during implementation, project is then refined based on findings</a:t>
            </a:r>
          </a:p>
          <a:p>
            <a:endParaRPr lang="en-US" sz="2000"/>
          </a:p>
        </p:txBody>
      </p:sp>
    </p:spTree>
    <p:extLst>
      <p:ext uri="{BB962C8B-B14F-4D97-AF65-F5344CB8AC3E}">
        <p14:creationId xmlns:p14="http://schemas.microsoft.com/office/powerpoint/2010/main" val="153860052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F821940F-7A1D-4ACC-85B4-A932898AB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eeform: Shape 13">
            <a:extLst>
              <a:ext uri="{FF2B5EF4-FFF2-40B4-BE49-F238E27FC236}">
                <a16:creationId xmlns:a16="http://schemas.microsoft.com/office/drawing/2014/main" id="{16674508-81D3-48CF-96BF-7FC60EAA57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6741994" cy="6858000"/>
          </a:xfrm>
          <a:custGeom>
            <a:avLst/>
            <a:gdLst>
              <a:gd name="connsiteX0" fmla="*/ 0 w 6568309"/>
              <a:gd name="connsiteY0" fmla="*/ 0 h 6858000"/>
              <a:gd name="connsiteX1" fmla="*/ 362841 w 6568309"/>
              <a:gd name="connsiteY1" fmla="*/ 0 h 6858000"/>
              <a:gd name="connsiteX2" fmla="*/ 523269 w 6568309"/>
              <a:gd name="connsiteY2" fmla="*/ 0 h 6858000"/>
              <a:gd name="connsiteX3" fmla="*/ 1343025 w 6568309"/>
              <a:gd name="connsiteY3" fmla="*/ 0 h 6858000"/>
              <a:gd name="connsiteX4" fmla="*/ 1705866 w 6568309"/>
              <a:gd name="connsiteY4" fmla="*/ 0 h 6858000"/>
              <a:gd name="connsiteX5" fmla="*/ 1866294 w 6568309"/>
              <a:gd name="connsiteY5" fmla="*/ 0 h 6858000"/>
              <a:gd name="connsiteX6" fmla="*/ 5225154 w 6568309"/>
              <a:gd name="connsiteY6" fmla="*/ 0 h 6858000"/>
              <a:gd name="connsiteX7" fmla="*/ 6568179 w 6568309"/>
              <a:gd name="connsiteY7" fmla="*/ 0 h 6858000"/>
              <a:gd name="connsiteX8" fmla="*/ 6568309 w 6568309"/>
              <a:gd name="connsiteY8" fmla="*/ 1 h 6858000"/>
              <a:gd name="connsiteX9" fmla="*/ 6562951 w 6568309"/>
              <a:gd name="connsiteY9" fmla="*/ 30700 h 6858000"/>
              <a:gd name="connsiteX10" fmla="*/ 6547446 w 6568309"/>
              <a:gd name="connsiteY10" fmla="*/ 310025 h 6858000"/>
              <a:gd name="connsiteX11" fmla="*/ 6558316 w 6568309"/>
              <a:gd name="connsiteY11" fmla="*/ 443960 h 6858000"/>
              <a:gd name="connsiteX12" fmla="*/ 6528896 w 6568309"/>
              <a:gd name="connsiteY12" fmla="*/ 642659 h 6858000"/>
              <a:gd name="connsiteX13" fmla="*/ 6523095 w 6568309"/>
              <a:gd name="connsiteY13" fmla="*/ 673307 h 6858000"/>
              <a:gd name="connsiteX14" fmla="*/ 6496169 w 6568309"/>
              <a:gd name="connsiteY14" fmla="*/ 839641 h 6858000"/>
              <a:gd name="connsiteX15" fmla="*/ 6450789 w 6568309"/>
              <a:gd name="connsiteY15" fmla="*/ 958357 h 6858000"/>
              <a:gd name="connsiteX16" fmla="*/ 6453996 w 6568309"/>
              <a:gd name="connsiteY16" fmla="*/ 963398 h 6858000"/>
              <a:gd name="connsiteX17" fmla="*/ 6419467 w 6568309"/>
              <a:gd name="connsiteY17" fmla="*/ 1117169 h 6858000"/>
              <a:gd name="connsiteX18" fmla="*/ 6417348 w 6568309"/>
              <a:gd name="connsiteY18" fmla="*/ 1144352 h 6858000"/>
              <a:gd name="connsiteX19" fmla="*/ 6418473 w 6568309"/>
              <a:gd name="connsiteY19" fmla="*/ 1164484 h 6858000"/>
              <a:gd name="connsiteX20" fmla="*/ 6406979 w 6568309"/>
              <a:gd name="connsiteY20" fmla="*/ 1213829 h 6858000"/>
              <a:gd name="connsiteX21" fmla="*/ 6381928 w 6568309"/>
              <a:gd name="connsiteY21" fmla="*/ 1294823 h 6858000"/>
              <a:gd name="connsiteX22" fmla="*/ 6377948 w 6568309"/>
              <a:gd name="connsiteY22" fmla="*/ 1312193 h 6858000"/>
              <a:gd name="connsiteX23" fmla="*/ 6379894 w 6568309"/>
              <a:gd name="connsiteY23" fmla="*/ 1327626 h 6858000"/>
              <a:gd name="connsiteX24" fmla="*/ 6385024 w 6568309"/>
              <a:gd name="connsiteY24" fmla="*/ 1331644 h 6858000"/>
              <a:gd name="connsiteX25" fmla="*/ 6383696 w 6568309"/>
              <a:gd name="connsiteY25" fmla="*/ 1341276 h 6858000"/>
              <a:gd name="connsiteX26" fmla="*/ 6384464 w 6568309"/>
              <a:gd name="connsiteY26" fmla="*/ 1343945 h 6858000"/>
              <a:gd name="connsiteX27" fmla="*/ 6387748 w 6568309"/>
              <a:gd name="connsiteY27" fmla="*/ 1359134 h 6858000"/>
              <a:gd name="connsiteX28" fmla="*/ 6364157 w 6568309"/>
              <a:gd name="connsiteY28" fmla="*/ 1427803 h 6858000"/>
              <a:gd name="connsiteX29" fmla="*/ 6335874 w 6568309"/>
              <a:gd name="connsiteY29" fmla="*/ 1540278 h 6858000"/>
              <a:gd name="connsiteX30" fmla="*/ 6331892 w 6568309"/>
              <a:gd name="connsiteY30" fmla="*/ 1547262 h 6858000"/>
              <a:gd name="connsiteX31" fmla="*/ 6332744 w 6568309"/>
              <a:gd name="connsiteY31" fmla="*/ 1577056 h 6858000"/>
              <a:gd name="connsiteX32" fmla="*/ 6333604 w 6568309"/>
              <a:gd name="connsiteY32" fmla="*/ 1595898 h 6858000"/>
              <a:gd name="connsiteX33" fmla="*/ 6324749 w 6568309"/>
              <a:gd name="connsiteY33" fmla="*/ 1703726 h 6858000"/>
              <a:gd name="connsiteX34" fmla="*/ 6329594 w 6568309"/>
              <a:gd name="connsiteY34" fmla="*/ 1809535 h 6858000"/>
              <a:gd name="connsiteX35" fmla="*/ 6329062 w 6568309"/>
              <a:gd name="connsiteY35" fmla="*/ 2018310 h 6858000"/>
              <a:gd name="connsiteX36" fmla="*/ 6321735 w 6568309"/>
              <a:gd name="connsiteY36" fmla="*/ 2071355 h 6858000"/>
              <a:gd name="connsiteX37" fmla="*/ 6322678 w 6568309"/>
              <a:gd name="connsiteY37" fmla="*/ 2141166 h 6858000"/>
              <a:gd name="connsiteX38" fmla="*/ 6321340 w 6568309"/>
              <a:gd name="connsiteY38" fmla="*/ 2154548 h 6858000"/>
              <a:gd name="connsiteX39" fmla="*/ 6316582 w 6568309"/>
              <a:gd name="connsiteY39" fmla="*/ 2158153 h 6858000"/>
              <a:gd name="connsiteX40" fmla="*/ 6311428 w 6568309"/>
              <a:gd name="connsiteY40" fmla="*/ 2178174 h 6858000"/>
              <a:gd name="connsiteX41" fmla="*/ 6310192 w 6568309"/>
              <a:gd name="connsiteY41" fmla="*/ 2202858 h 6858000"/>
              <a:gd name="connsiteX42" fmla="*/ 6309211 w 6568309"/>
              <a:gd name="connsiteY42" fmla="*/ 2320214 h 6858000"/>
              <a:gd name="connsiteX43" fmla="*/ 6300151 w 6568309"/>
              <a:gd name="connsiteY43" fmla="*/ 2417011 h 6858000"/>
              <a:gd name="connsiteX44" fmla="*/ 6295176 w 6568309"/>
              <a:gd name="connsiteY44" fmla="*/ 2454207 h 6858000"/>
              <a:gd name="connsiteX45" fmla="*/ 6293727 w 6568309"/>
              <a:gd name="connsiteY45" fmla="*/ 2487203 h 6858000"/>
              <a:gd name="connsiteX46" fmla="*/ 6285477 w 6568309"/>
              <a:gd name="connsiteY46" fmla="*/ 2512282 h 6858000"/>
              <a:gd name="connsiteX47" fmla="*/ 6286205 w 6568309"/>
              <a:gd name="connsiteY47" fmla="*/ 2514318 h 6858000"/>
              <a:gd name="connsiteX48" fmla="*/ 6304629 w 6568309"/>
              <a:gd name="connsiteY48" fmla="*/ 2574334 h 6858000"/>
              <a:gd name="connsiteX49" fmla="*/ 6303842 w 6568309"/>
              <a:gd name="connsiteY49" fmla="*/ 2579877 h 6858000"/>
              <a:gd name="connsiteX50" fmla="*/ 6303953 w 6568309"/>
              <a:gd name="connsiteY50" fmla="*/ 2608928 h 6858000"/>
              <a:gd name="connsiteX51" fmla="*/ 6303530 w 6568309"/>
              <a:gd name="connsiteY51" fmla="*/ 2613111 h 6858000"/>
              <a:gd name="connsiteX52" fmla="*/ 6297474 w 6568309"/>
              <a:gd name="connsiteY52" fmla="*/ 2621996 h 6858000"/>
              <a:gd name="connsiteX53" fmla="*/ 6299263 w 6568309"/>
              <a:gd name="connsiteY53" fmla="*/ 2634265 h 6858000"/>
              <a:gd name="connsiteX54" fmla="*/ 6293065 w 6568309"/>
              <a:gd name="connsiteY54" fmla="*/ 2647237 h 6858000"/>
              <a:gd name="connsiteX55" fmla="*/ 6297496 w 6568309"/>
              <a:gd name="connsiteY55" fmla="*/ 2650786 h 6858000"/>
              <a:gd name="connsiteX56" fmla="*/ 6301708 w 6568309"/>
              <a:gd name="connsiteY56" fmla="*/ 2661993 h 6858000"/>
              <a:gd name="connsiteX57" fmla="*/ 6295884 w 6568309"/>
              <a:gd name="connsiteY57" fmla="*/ 2670949 h 6858000"/>
              <a:gd name="connsiteX58" fmla="*/ 6291714 w 6568309"/>
              <a:gd name="connsiteY58" fmla="*/ 2690255 h 6858000"/>
              <a:gd name="connsiteX59" fmla="*/ 6292327 w 6568309"/>
              <a:gd name="connsiteY59" fmla="*/ 2695683 h 6858000"/>
              <a:gd name="connsiteX60" fmla="*/ 6284410 w 6568309"/>
              <a:gd name="connsiteY60" fmla="*/ 2713964 h 6858000"/>
              <a:gd name="connsiteX61" fmla="*/ 6280410 w 6568309"/>
              <a:gd name="connsiteY61" fmla="*/ 2730175 h 6858000"/>
              <a:gd name="connsiteX62" fmla="*/ 6288082 w 6568309"/>
              <a:gd name="connsiteY62" fmla="*/ 2763497 h 6858000"/>
              <a:gd name="connsiteX63" fmla="*/ 6260924 w 6568309"/>
              <a:gd name="connsiteY63" fmla="*/ 3051539 h 6858000"/>
              <a:gd name="connsiteX64" fmla="*/ 6210151 w 6568309"/>
              <a:gd name="connsiteY64" fmla="*/ 3335396 h 6858000"/>
              <a:gd name="connsiteX65" fmla="*/ 6212034 w 6568309"/>
              <a:gd name="connsiteY65" fmla="*/ 3456509 h 6858000"/>
              <a:gd name="connsiteX66" fmla="*/ 6197490 w 6568309"/>
              <a:gd name="connsiteY66" fmla="*/ 3531827 h 6858000"/>
              <a:gd name="connsiteX67" fmla="*/ 6208018 w 6568309"/>
              <a:gd name="connsiteY67" fmla="*/ 3570877 h 6858000"/>
              <a:gd name="connsiteX68" fmla="*/ 6205920 w 6568309"/>
              <a:gd name="connsiteY68" fmla="*/ 3583849 h 6858000"/>
              <a:gd name="connsiteX69" fmla="*/ 6199616 w 6568309"/>
              <a:gd name="connsiteY69" fmla="*/ 3592763 h 6858000"/>
              <a:gd name="connsiteX70" fmla="*/ 6181288 w 6568309"/>
              <a:gd name="connsiteY70" fmla="*/ 3653485 h 6858000"/>
              <a:gd name="connsiteX71" fmla="*/ 6175963 w 6568309"/>
              <a:gd name="connsiteY71" fmla="*/ 3670528 h 6858000"/>
              <a:gd name="connsiteX72" fmla="*/ 6176722 w 6568309"/>
              <a:gd name="connsiteY72" fmla="*/ 3685990 h 6858000"/>
              <a:gd name="connsiteX73" fmla="*/ 6181549 w 6568309"/>
              <a:gd name="connsiteY73" fmla="*/ 3690283 h 6858000"/>
              <a:gd name="connsiteX74" fmla="*/ 6179476 w 6568309"/>
              <a:gd name="connsiteY74" fmla="*/ 3699787 h 6858000"/>
              <a:gd name="connsiteX75" fmla="*/ 6180040 w 6568309"/>
              <a:gd name="connsiteY75" fmla="*/ 3702486 h 6858000"/>
              <a:gd name="connsiteX76" fmla="*/ 6182155 w 6568309"/>
              <a:gd name="connsiteY76" fmla="*/ 3717784 h 6858000"/>
              <a:gd name="connsiteX77" fmla="*/ 6158980 w 6568309"/>
              <a:gd name="connsiteY77" fmla="*/ 3746229 h 6858000"/>
              <a:gd name="connsiteX78" fmla="*/ 6096049 w 6568309"/>
              <a:gd name="connsiteY78" fmla="*/ 3924910 h 6858000"/>
              <a:gd name="connsiteX79" fmla="*/ 6069712 w 6568309"/>
              <a:gd name="connsiteY79" fmla="*/ 3989353 h 6858000"/>
              <a:gd name="connsiteX80" fmla="*/ 6067330 w 6568309"/>
              <a:gd name="connsiteY80" fmla="*/ 4033899 h 6858000"/>
              <a:gd name="connsiteX81" fmla="*/ 6061081 w 6568309"/>
              <a:gd name="connsiteY81" fmla="*/ 4142250 h 6858000"/>
              <a:gd name="connsiteX82" fmla="*/ 6042858 w 6568309"/>
              <a:gd name="connsiteY82" fmla="*/ 4329442 h 6858000"/>
              <a:gd name="connsiteX83" fmla="*/ 6034182 w 6568309"/>
              <a:gd name="connsiteY83" fmla="*/ 4456184 h 6858000"/>
              <a:gd name="connsiteX84" fmla="*/ 6029178 w 6568309"/>
              <a:gd name="connsiteY84" fmla="*/ 4468478 h 6858000"/>
              <a:gd name="connsiteX85" fmla="*/ 6029974 w 6568309"/>
              <a:gd name="connsiteY85" fmla="*/ 4469862 h 6858000"/>
              <a:gd name="connsiteX86" fmla="*/ 6028340 w 6568309"/>
              <a:gd name="connsiteY86" fmla="*/ 4483797 h 6858000"/>
              <a:gd name="connsiteX87" fmla="*/ 6025168 w 6568309"/>
              <a:gd name="connsiteY87" fmla="*/ 4487091 h 6858000"/>
              <a:gd name="connsiteX88" fmla="*/ 6023164 w 6568309"/>
              <a:gd name="connsiteY88" fmla="*/ 4496728 h 6858000"/>
              <a:gd name="connsiteX89" fmla="*/ 6016839 w 6568309"/>
              <a:gd name="connsiteY89" fmla="*/ 4515918 h 6858000"/>
              <a:gd name="connsiteX90" fmla="*/ 6017886 w 6568309"/>
              <a:gd name="connsiteY90" fmla="*/ 4519316 h 6858000"/>
              <a:gd name="connsiteX91" fmla="*/ 6011819 w 6568309"/>
              <a:gd name="connsiteY91" fmla="*/ 4547957 h 6858000"/>
              <a:gd name="connsiteX92" fmla="*/ 6012791 w 6568309"/>
              <a:gd name="connsiteY92" fmla="*/ 4548262 h 6858000"/>
              <a:gd name="connsiteX93" fmla="*/ 6015703 w 6568309"/>
              <a:gd name="connsiteY93" fmla="*/ 4555939 h 6858000"/>
              <a:gd name="connsiteX94" fmla="*/ 6018854 w 6568309"/>
              <a:gd name="connsiteY94" fmla="*/ 4570815 h 6858000"/>
              <a:gd name="connsiteX95" fmla="*/ 6033000 w 6568309"/>
              <a:gd name="connsiteY95" fmla="*/ 4633846 h 6858000"/>
              <a:gd name="connsiteX96" fmla="*/ 6032325 w 6568309"/>
              <a:gd name="connsiteY96" fmla="*/ 4639816 h 6858000"/>
              <a:gd name="connsiteX97" fmla="*/ 6032549 w 6568309"/>
              <a:gd name="connsiteY97" fmla="*/ 4639923 h 6858000"/>
              <a:gd name="connsiteX98" fmla="*/ 6032309 w 6568309"/>
              <a:gd name="connsiteY98" fmla="*/ 4646192 h 6858000"/>
              <a:gd name="connsiteX99" fmla="*/ 6031095 w 6568309"/>
              <a:gd name="connsiteY99" fmla="*/ 4650706 h 6858000"/>
              <a:gd name="connsiteX100" fmla="*/ 6029786 w 6568309"/>
              <a:gd name="connsiteY100" fmla="*/ 4662290 h 6858000"/>
              <a:gd name="connsiteX101" fmla="*/ 6030911 w 6568309"/>
              <a:gd name="connsiteY101" fmla="*/ 4666180 h 6858000"/>
              <a:gd name="connsiteX102" fmla="*/ 6033630 w 6568309"/>
              <a:gd name="connsiteY102" fmla="*/ 4667585 h 6858000"/>
              <a:gd name="connsiteX103" fmla="*/ 6033189 w 6568309"/>
              <a:gd name="connsiteY103" fmla="*/ 4668660 h 6858000"/>
              <a:gd name="connsiteX104" fmla="*/ 6038764 w 6568309"/>
              <a:gd name="connsiteY104" fmla="*/ 4689807 h 6858000"/>
              <a:gd name="connsiteX105" fmla="*/ 6042217 w 6568309"/>
              <a:gd name="connsiteY105" fmla="*/ 4737890 h 6858000"/>
              <a:gd name="connsiteX106" fmla="*/ 6040543 w 6568309"/>
              <a:gd name="connsiteY106" fmla="*/ 4765657 h 6858000"/>
              <a:gd name="connsiteX107" fmla="*/ 6039956 w 6568309"/>
              <a:gd name="connsiteY107" fmla="*/ 4841463 h 6858000"/>
              <a:gd name="connsiteX108" fmla="*/ 6057123 w 6568309"/>
              <a:gd name="connsiteY108" fmla="*/ 4969863 h 6858000"/>
              <a:gd name="connsiteX109" fmla="*/ 6055039 w 6568309"/>
              <a:gd name="connsiteY109" fmla="*/ 4974028 h 6858000"/>
              <a:gd name="connsiteX110" fmla="*/ 6053462 w 6568309"/>
              <a:gd name="connsiteY110" fmla="*/ 4980318 h 6858000"/>
              <a:gd name="connsiteX111" fmla="*/ 6053643 w 6568309"/>
              <a:gd name="connsiteY111" fmla="*/ 4980501 h 6858000"/>
              <a:gd name="connsiteX112" fmla="*/ 6051733 w 6568309"/>
              <a:gd name="connsiteY112" fmla="*/ 4986338 h 6858000"/>
              <a:gd name="connsiteX113" fmla="*/ 6049602 w 6568309"/>
              <a:gd name="connsiteY113" fmla="*/ 4991296 h 6858000"/>
              <a:gd name="connsiteX114" fmla="*/ 6075165 w 6568309"/>
              <a:gd name="connsiteY114" fmla="*/ 5076895 h 6858000"/>
              <a:gd name="connsiteX115" fmla="*/ 6073751 w 6568309"/>
              <a:gd name="connsiteY115" fmla="*/ 5081568 h 6858000"/>
              <a:gd name="connsiteX116" fmla="*/ 6073150 w 6568309"/>
              <a:gd name="connsiteY116" fmla="*/ 5088173 h 6858000"/>
              <a:gd name="connsiteX117" fmla="*/ 6073355 w 6568309"/>
              <a:gd name="connsiteY117" fmla="*/ 5088300 h 6858000"/>
              <a:gd name="connsiteX118" fmla="*/ 6072362 w 6568309"/>
              <a:gd name="connsiteY118" fmla="*/ 5094558 h 6858000"/>
              <a:gd name="connsiteX119" fmla="*/ 6064726 w 6568309"/>
              <a:gd name="connsiteY119" fmla="*/ 5125620 h 6858000"/>
              <a:gd name="connsiteX120" fmla="*/ 6065415 w 6568309"/>
              <a:gd name="connsiteY120" fmla="*/ 5268004 h 6858000"/>
              <a:gd name="connsiteX121" fmla="*/ 6066081 w 6568309"/>
              <a:gd name="connsiteY121" fmla="*/ 5269530 h 6858000"/>
              <a:gd name="connsiteX122" fmla="*/ 6043407 w 6568309"/>
              <a:gd name="connsiteY122" fmla="*/ 5390941 h 6858000"/>
              <a:gd name="connsiteX123" fmla="*/ 6025377 w 6568309"/>
              <a:gd name="connsiteY123" fmla="*/ 5539927 h 6858000"/>
              <a:gd name="connsiteX124" fmla="*/ 6010052 w 6568309"/>
              <a:gd name="connsiteY124" fmla="*/ 5791594 h 6858000"/>
              <a:gd name="connsiteX125" fmla="*/ 5994220 w 6568309"/>
              <a:gd name="connsiteY125" fmla="*/ 5855206 h 6858000"/>
              <a:gd name="connsiteX126" fmla="*/ 5982580 w 6568309"/>
              <a:gd name="connsiteY126" fmla="*/ 5873582 h 6858000"/>
              <a:gd name="connsiteX127" fmla="*/ 5983608 w 6568309"/>
              <a:gd name="connsiteY127" fmla="*/ 5876037 h 6858000"/>
              <a:gd name="connsiteX128" fmla="*/ 5983535 w 6568309"/>
              <a:gd name="connsiteY128" fmla="*/ 5886534 h 6858000"/>
              <a:gd name="connsiteX129" fmla="*/ 5988737 w 6568309"/>
              <a:gd name="connsiteY129" fmla="*/ 5888644 h 6858000"/>
              <a:gd name="connsiteX130" fmla="*/ 5992371 w 6568309"/>
              <a:gd name="connsiteY130" fmla="*/ 5903832 h 6858000"/>
              <a:gd name="connsiteX131" fmla="*/ 5990780 w 6568309"/>
              <a:gd name="connsiteY131" fmla="*/ 5923391 h 6858000"/>
              <a:gd name="connsiteX132" fmla="*/ 5993870 w 6568309"/>
              <a:gd name="connsiteY132" fmla="*/ 6013205 h 6858000"/>
              <a:gd name="connsiteX133" fmla="*/ 5997673 w 6568309"/>
              <a:gd name="connsiteY133" fmla="*/ 6074018 h 6858000"/>
              <a:gd name="connsiteX134" fmla="*/ 6014840 w 6568309"/>
              <a:gd name="connsiteY134" fmla="*/ 6130837 h 6858000"/>
              <a:gd name="connsiteX135" fmla="*/ 6010704 w 6568309"/>
              <a:gd name="connsiteY135" fmla="*/ 6152982 h 6858000"/>
              <a:gd name="connsiteX136" fmla="*/ 6038294 w 6568309"/>
              <a:gd name="connsiteY136" fmla="*/ 6221100 h 6858000"/>
              <a:gd name="connsiteX137" fmla="*/ 6052331 w 6568309"/>
              <a:gd name="connsiteY137" fmla="*/ 6287550 h 6858000"/>
              <a:gd name="connsiteX138" fmla="*/ 6074143 w 6568309"/>
              <a:gd name="connsiteY138" fmla="*/ 6401595 h 6858000"/>
              <a:gd name="connsiteX139" fmla="*/ 6060199 w 6568309"/>
              <a:gd name="connsiteY139" fmla="*/ 6487110 h 6858000"/>
              <a:gd name="connsiteX140" fmla="*/ 6081156 w 6568309"/>
              <a:gd name="connsiteY140" fmla="*/ 6588589 h 6858000"/>
              <a:gd name="connsiteX141" fmla="*/ 6114944 w 6568309"/>
              <a:gd name="connsiteY141" fmla="*/ 6769963 h 6858000"/>
              <a:gd name="connsiteX142" fmla="*/ 6128950 w 6568309"/>
              <a:gd name="connsiteY142" fmla="*/ 6835814 h 6858000"/>
              <a:gd name="connsiteX143" fmla="*/ 6132536 w 6568309"/>
              <a:gd name="connsiteY143" fmla="*/ 6858000 h 6858000"/>
              <a:gd name="connsiteX144" fmla="*/ 4789511 w 6568309"/>
              <a:gd name="connsiteY144" fmla="*/ 6858000 h 6858000"/>
              <a:gd name="connsiteX145" fmla="*/ 1866294 w 6568309"/>
              <a:gd name="connsiteY145" fmla="*/ 6858000 h 6858000"/>
              <a:gd name="connsiteX146" fmla="*/ 1705866 w 6568309"/>
              <a:gd name="connsiteY146" fmla="*/ 6858000 h 6858000"/>
              <a:gd name="connsiteX147" fmla="*/ 1343025 w 6568309"/>
              <a:gd name="connsiteY147" fmla="*/ 6858000 h 6858000"/>
              <a:gd name="connsiteX148" fmla="*/ 523269 w 6568309"/>
              <a:gd name="connsiteY148" fmla="*/ 6858000 h 6858000"/>
              <a:gd name="connsiteX149" fmla="*/ 362841 w 6568309"/>
              <a:gd name="connsiteY149" fmla="*/ 6858000 h 6858000"/>
              <a:gd name="connsiteX150" fmla="*/ 0 w 6568309"/>
              <a:gd name="connsiteY150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6568309" h="6858000">
                <a:moveTo>
                  <a:pt x="0" y="0"/>
                </a:moveTo>
                <a:lnTo>
                  <a:pt x="362841" y="0"/>
                </a:lnTo>
                <a:lnTo>
                  <a:pt x="523269" y="0"/>
                </a:lnTo>
                <a:lnTo>
                  <a:pt x="1343025" y="0"/>
                </a:lnTo>
                <a:lnTo>
                  <a:pt x="1705866" y="0"/>
                </a:lnTo>
                <a:lnTo>
                  <a:pt x="1866294" y="0"/>
                </a:lnTo>
                <a:lnTo>
                  <a:pt x="5225154" y="0"/>
                </a:lnTo>
                <a:lnTo>
                  <a:pt x="6568179" y="0"/>
                </a:lnTo>
                <a:lnTo>
                  <a:pt x="6568309" y="1"/>
                </a:lnTo>
                <a:lnTo>
                  <a:pt x="6562951" y="30700"/>
                </a:lnTo>
                <a:cubicBezTo>
                  <a:pt x="6559126" y="84364"/>
                  <a:pt x="6548218" y="241149"/>
                  <a:pt x="6547446" y="310025"/>
                </a:cubicBezTo>
                <a:cubicBezTo>
                  <a:pt x="6550151" y="367544"/>
                  <a:pt x="6557712" y="408251"/>
                  <a:pt x="6558316" y="443960"/>
                </a:cubicBezTo>
                <a:cubicBezTo>
                  <a:pt x="6555224" y="499397"/>
                  <a:pt x="6534767" y="604434"/>
                  <a:pt x="6528896" y="642659"/>
                </a:cubicBezTo>
                <a:cubicBezTo>
                  <a:pt x="6535204" y="657287"/>
                  <a:pt x="6515365" y="658191"/>
                  <a:pt x="6523095" y="673307"/>
                </a:cubicBezTo>
                <a:cubicBezTo>
                  <a:pt x="6523388" y="693769"/>
                  <a:pt x="6506868" y="797295"/>
                  <a:pt x="6496169" y="839641"/>
                </a:cubicBezTo>
                <a:cubicBezTo>
                  <a:pt x="6484119" y="887148"/>
                  <a:pt x="6457817" y="937731"/>
                  <a:pt x="6450789" y="958357"/>
                </a:cubicBezTo>
                <a:cubicBezTo>
                  <a:pt x="6443760" y="978983"/>
                  <a:pt x="6459217" y="936930"/>
                  <a:pt x="6453996" y="963398"/>
                </a:cubicBezTo>
                <a:cubicBezTo>
                  <a:pt x="6448777" y="989867"/>
                  <a:pt x="6425575" y="1087010"/>
                  <a:pt x="6419467" y="1117169"/>
                </a:cubicBezTo>
                <a:cubicBezTo>
                  <a:pt x="6431540" y="1118586"/>
                  <a:pt x="6409651" y="1135372"/>
                  <a:pt x="6417348" y="1144352"/>
                </a:cubicBezTo>
                <a:cubicBezTo>
                  <a:pt x="6424109" y="1150681"/>
                  <a:pt x="6419047" y="1157251"/>
                  <a:pt x="6418473" y="1164484"/>
                </a:cubicBezTo>
                <a:cubicBezTo>
                  <a:pt x="6423767" y="1173524"/>
                  <a:pt x="6413947" y="1205209"/>
                  <a:pt x="6406979" y="1213829"/>
                </a:cubicBezTo>
                <a:cubicBezTo>
                  <a:pt x="6382818" y="1235037"/>
                  <a:pt x="6400452" y="1277327"/>
                  <a:pt x="6381928" y="1294823"/>
                </a:cubicBezTo>
                <a:cubicBezTo>
                  <a:pt x="6379195" y="1300845"/>
                  <a:pt x="6378069" y="1306615"/>
                  <a:pt x="6377948" y="1312193"/>
                </a:cubicBezTo>
                <a:lnTo>
                  <a:pt x="6379894" y="1327626"/>
                </a:lnTo>
                <a:lnTo>
                  <a:pt x="6385024" y="1331644"/>
                </a:lnTo>
                <a:lnTo>
                  <a:pt x="6383696" y="1341276"/>
                </a:lnTo>
                <a:cubicBezTo>
                  <a:pt x="6383952" y="1342166"/>
                  <a:pt x="6384208" y="1343055"/>
                  <a:pt x="6384464" y="1343945"/>
                </a:cubicBezTo>
                <a:cubicBezTo>
                  <a:pt x="6385957" y="1349040"/>
                  <a:pt x="6387253" y="1354080"/>
                  <a:pt x="6387748" y="1359134"/>
                </a:cubicBezTo>
                <a:cubicBezTo>
                  <a:pt x="6384363" y="1373109"/>
                  <a:pt x="6372802" y="1397612"/>
                  <a:pt x="6364157" y="1427803"/>
                </a:cubicBezTo>
                <a:cubicBezTo>
                  <a:pt x="6348141" y="1460349"/>
                  <a:pt x="6348362" y="1505076"/>
                  <a:pt x="6335874" y="1540278"/>
                </a:cubicBezTo>
                <a:lnTo>
                  <a:pt x="6331892" y="1547262"/>
                </a:lnTo>
                <a:lnTo>
                  <a:pt x="6332744" y="1577056"/>
                </a:lnTo>
                <a:cubicBezTo>
                  <a:pt x="6335859" y="1582205"/>
                  <a:pt x="6336674" y="1589568"/>
                  <a:pt x="6333604" y="1595898"/>
                </a:cubicBezTo>
                <a:lnTo>
                  <a:pt x="6324749" y="1703726"/>
                </a:lnTo>
                <a:cubicBezTo>
                  <a:pt x="6324080" y="1739332"/>
                  <a:pt x="6318019" y="1754453"/>
                  <a:pt x="6329594" y="1809535"/>
                </a:cubicBezTo>
                <a:cubicBezTo>
                  <a:pt x="6344930" y="1868036"/>
                  <a:pt x="6323725" y="1952670"/>
                  <a:pt x="6329062" y="2018310"/>
                </a:cubicBezTo>
                <a:cubicBezTo>
                  <a:pt x="6308075" y="2053162"/>
                  <a:pt x="6326925" y="2034561"/>
                  <a:pt x="6321735" y="2071355"/>
                </a:cubicBezTo>
                <a:lnTo>
                  <a:pt x="6322678" y="2141166"/>
                </a:lnTo>
                <a:lnTo>
                  <a:pt x="6321340" y="2154548"/>
                </a:lnTo>
                <a:lnTo>
                  <a:pt x="6316582" y="2158153"/>
                </a:lnTo>
                <a:lnTo>
                  <a:pt x="6311428" y="2178174"/>
                </a:lnTo>
                <a:cubicBezTo>
                  <a:pt x="6310177" y="2185696"/>
                  <a:pt x="6309622" y="2193828"/>
                  <a:pt x="6310192" y="2202858"/>
                </a:cubicBezTo>
                <a:cubicBezTo>
                  <a:pt x="6319667" y="2232772"/>
                  <a:pt x="6296459" y="2283357"/>
                  <a:pt x="6309211" y="2320214"/>
                </a:cubicBezTo>
                <a:cubicBezTo>
                  <a:pt x="6307537" y="2355906"/>
                  <a:pt x="6302490" y="2394678"/>
                  <a:pt x="6300151" y="2417011"/>
                </a:cubicBezTo>
                <a:cubicBezTo>
                  <a:pt x="6292303" y="2426377"/>
                  <a:pt x="6304439" y="2456509"/>
                  <a:pt x="6295176" y="2454207"/>
                </a:cubicBezTo>
                <a:cubicBezTo>
                  <a:pt x="6299335" y="2464947"/>
                  <a:pt x="6297305" y="2476105"/>
                  <a:pt x="6293727" y="2487203"/>
                </a:cubicBezTo>
                <a:lnTo>
                  <a:pt x="6285477" y="2512282"/>
                </a:lnTo>
                <a:cubicBezTo>
                  <a:pt x="6285720" y="2512961"/>
                  <a:pt x="6285962" y="2513640"/>
                  <a:pt x="6286205" y="2514318"/>
                </a:cubicBezTo>
                <a:cubicBezTo>
                  <a:pt x="6292347" y="2534324"/>
                  <a:pt x="6298487" y="2554328"/>
                  <a:pt x="6304629" y="2574334"/>
                </a:cubicBezTo>
                <a:lnTo>
                  <a:pt x="6303842" y="2579877"/>
                </a:lnTo>
                <a:cubicBezTo>
                  <a:pt x="6303729" y="2585644"/>
                  <a:pt x="6304006" y="2603388"/>
                  <a:pt x="6303953" y="2608928"/>
                </a:cubicBezTo>
                <a:lnTo>
                  <a:pt x="6303530" y="2613111"/>
                </a:lnTo>
                <a:lnTo>
                  <a:pt x="6297474" y="2621996"/>
                </a:lnTo>
                <a:lnTo>
                  <a:pt x="6299263" y="2634265"/>
                </a:lnTo>
                <a:lnTo>
                  <a:pt x="6293065" y="2647237"/>
                </a:lnTo>
                <a:cubicBezTo>
                  <a:pt x="6294685" y="2648158"/>
                  <a:pt x="6296180" y="2649356"/>
                  <a:pt x="6297496" y="2650786"/>
                </a:cubicBezTo>
                <a:lnTo>
                  <a:pt x="6301708" y="2661993"/>
                </a:lnTo>
                <a:lnTo>
                  <a:pt x="6295884" y="2670949"/>
                </a:lnTo>
                <a:cubicBezTo>
                  <a:pt x="6304913" y="2672007"/>
                  <a:pt x="6294429" y="2681695"/>
                  <a:pt x="6291714" y="2690255"/>
                </a:cubicBezTo>
                <a:lnTo>
                  <a:pt x="6292327" y="2695683"/>
                </a:lnTo>
                <a:lnTo>
                  <a:pt x="6284410" y="2713964"/>
                </a:lnTo>
                <a:lnTo>
                  <a:pt x="6280410" y="2730175"/>
                </a:lnTo>
                <a:lnTo>
                  <a:pt x="6288082" y="2763497"/>
                </a:lnTo>
                <a:lnTo>
                  <a:pt x="6260924" y="3051539"/>
                </a:lnTo>
                <a:cubicBezTo>
                  <a:pt x="6251455" y="3165645"/>
                  <a:pt x="6222174" y="3216611"/>
                  <a:pt x="6210151" y="3335396"/>
                </a:cubicBezTo>
                <a:lnTo>
                  <a:pt x="6212034" y="3456509"/>
                </a:lnTo>
                <a:lnTo>
                  <a:pt x="6197490" y="3531827"/>
                </a:lnTo>
                <a:lnTo>
                  <a:pt x="6208018" y="3570877"/>
                </a:lnTo>
                <a:lnTo>
                  <a:pt x="6205920" y="3583849"/>
                </a:lnTo>
                <a:lnTo>
                  <a:pt x="6199616" y="3592763"/>
                </a:lnTo>
                <a:cubicBezTo>
                  <a:pt x="6191839" y="3613948"/>
                  <a:pt x="6196204" y="3641245"/>
                  <a:pt x="6181288" y="3653485"/>
                </a:cubicBezTo>
                <a:cubicBezTo>
                  <a:pt x="6178087" y="3659316"/>
                  <a:pt x="6176516" y="3664985"/>
                  <a:pt x="6175963" y="3670528"/>
                </a:cubicBezTo>
                <a:lnTo>
                  <a:pt x="6176722" y="3685990"/>
                </a:lnTo>
                <a:lnTo>
                  <a:pt x="6181549" y="3690283"/>
                </a:lnTo>
                <a:lnTo>
                  <a:pt x="6179476" y="3699787"/>
                </a:lnTo>
                <a:cubicBezTo>
                  <a:pt x="6179664" y="3700686"/>
                  <a:pt x="6179852" y="3701586"/>
                  <a:pt x="6180040" y="3702486"/>
                </a:cubicBezTo>
                <a:cubicBezTo>
                  <a:pt x="6181140" y="3707637"/>
                  <a:pt x="6182047" y="3712728"/>
                  <a:pt x="6182155" y="3717784"/>
                </a:cubicBezTo>
                <a:cubicBezTo>
                  <a:pt x="6156678" y="3711701"/>
                  <a:pt x="6178864" y="3759789"/>
                  <a:pt x="6158980" y="3746229"/>
                </a:cubicBezTo>
                <a:cubicBezTo>
                  <a:pt x="6144630" y="3780750"/>
                  <a:pt x="6117520" y="3867558"/>
                  <a:pt x="6096049" y="3924910"/>
                </a:cubicBezTo>
                <a:lnTo>
                  <a:pt x="6069712" y="3989353"/>
                </a:lnTo>
                <a:lnTo>
                  <a:pt x="6067330" y="4033899"/>
                </a:lnTo>
                <a:cubicBezTo>
                  <a:pt x="6065506" y="4070470"/>
                  <a:pt x="6063599" y="4110146"/>
                  <a:pt x="6061081" y="4142250"/>
                </a:cubicBezTo>
                <a:cubicBezTo>
                  <a:pt x="6055260" y="4200007"/>
                  <a:pt x="6045907" y="4278998"/>
                  <a:pt x="6042858" y="4329442"/>
                </a:cubicBezTo>
                <a:cubicBezTo>
                  <a:pt x="6038376" y="4381764"/>
                  <a:pt x="6036461" y="4433012"/>
                  <a:pt x="6034182" y="4456184"/>
                </a:cubicBezTo>
                <a:lnTo>
                  <a:pt x="6029178" y="4468478"/>
                </a:lnTo>
                <a:lnTo>
                  <a:pt x="6029974" y="4469862"/>
                </a:lnTo>
                <a:cubicBezTo>
                  <a:pt x="6031287" y="4476321"/>
                  <a:pt x="6030316" y="4480555"/>
                  <a:pt x="6028340" y="4483797"/>
                </a:cubicBezTo>
                <a:lnTo>
                  <a:pt x="6025168" y="4487091"/>
                </a:lnTo>
                <a:lnTo>
                  <a:pt x="6023164" y="4496728"/>
                </a:lnTo>
                <a:lnTo>
                  <a:pt x="6016839" y="4515918"/>
                </a:lnTo>
                <a:cubicBezTo>
                  <a:pt x="6017189" y="4517049"/>
                  <a:pt x="6017537" y="4518182"/>
                  <a:pt x="6017886" y="4519316"/>
                </a:cubicBezTo>
                <a:lnTo>
                  <a:pt x="6011819" y="4547957"/>
                </a:lnTo>
                <a:lnTo>
                  <a:pt x="6012791" y="4548262"/>
                </a:lnTo>
                <a:cubicBezTo>
                  <a:pt x="6014837" y="4549595"/>
                  <a:pt x="6016087" y="4551811"/>
                  <a:pt x="6015703" y="4555939"/>
                </a:cubicBezTo>
                <a:cubicBezTo>
                  <a:pt x="6031790" y="4548276"/>
                  <a:pt x="6021405" y="4557977"/>
                  <a:pt x="6018854" y="4570815"/>
                </a:cubicBezTo>
                <a:cubicBezTo>
                  <a:pt x="6021736" y="4583801"/>
                  <a:pt x="6030754" y="4622347"/>
                  <a:pt x="6033000" y="4633846"/>
                </a:cubicBezTo>
                <a:lnTo>
                  <a:pt x="6032325" y="4639816"/>
                </a:lnTo>
                <a:lnTo>
                  <a:pt x="6032549" y="4639923"/>
                </a:lnTo>
                <a:cubicBezTo>
                  <a:pt x="6032911" y="4641190"/>
                  <a:pt x="6032878" y="4643141"/>
                  <a:pt x="6032309" y="4646192"/>
                </a:cubicBezTo>
                <a:lnTo>
                  <a:pt x="6031095" y="4650706"/>
                </a:lnTo>
                <a:lnTo>
                  <a:pt x="6029786" y="4662290"/>
                </a:lnTo>
                <a:cubicBezTo>
                  <a:pt x="6030161" y="4663587"/>
                  <a:pt x="6030536" y="4664883"/>
                  <a:pt x="6030911" y="4666180"/>
                </a:cubicBezTo>
                <a:lnTo>
                  <a:pt x="6033630" y="4667585"/>
                </a:lnTo>
                <a:lnTo>
                  <a:pt x="6033189" y="4668660"/>
                </a:lnTo>
                <a:cubicBezTo>
                  <a:pt x="6027286" y="4676831"/>
                  <a:pt x="6019767" y="4679345"/>
                  <a:pt x="6038764" y="4689807"/>
                </a:cubicBezTo>
                <a:cubicBezTo>
                  <a:pt x="6028616" y="4708535"/>
                  <a:pt x="6040474" y="4712235"/>
                  <a:pt x="6042217" y="4737890"/>
                </a:cubicBezTo>
                <a:cubicBezTo>
                  <a:pt x="6033362" y="4748600"/>
                  <a:pt x="6035273" y="4757223"/>
                  <a:pt x="6040543" y="4765657"/>
                </a:cubicBezTo>
                <a:cubicBezTo>
                  <a:pt x="6034416" y="4790618"/>
                  <a:pt x="6040696" y="4813399"/>
                  <a:pt x="6039956" y="4841463"/>
                </a:cubicBezTo>
                <a:lnTo>
                  <a:pt x="6057123" y="4969863"/>
                </a:lnTo>
                <a:lnTo>
                  <a:pt x="6055039" y="4974028"/>
                </a:lnTo>
                <a:cubicBezTo>
                  <a:pt x="6053860" y="4976933"/>
                  <a:pt x="6053409" y="4978909"/>
                  <a:pt x="6053462" y="4980318"/>
                </a:cubicBezTo>
                <a:lnTo>
                  <a:pt x="6053643" y="4980501"/>
                </a:lnTo>
                <a:lnTo>
                  <a:pt x="6051733" y="4986338"/>
                </a:lnTo>
                <a:lnTo>
                  <a:pt x="6049602" y="4991296"/>
                </a:lnTo>
                <a:cubicBezTo>
                  <a:pt x="6058123" y="5019829"/>
                  <a:pt x="6066643" y="5048361"/>
                  <a:pt x="6075165" y="5076895"/>
                </a:cubicBezTo>
                <a:lnTo>
                  <a:pt x="6073751" y="5081568"/>
                </a:lnTo>
                <a:cubicBezTo>
                  <a:pt x="6073034" y="5084748"/>
                  <a:pt x="6072888" y="5086810"/>
                  <a:pt x="6073150" y="5088173"/>
                </a:cubicBezTo>
                <a:lnTo>
                  <a:pt x="6073355" y="5088300"/>
                </a:lnTo>
                <a:lnTo>
                  <a:pt x="6072362" y="5094558"/>
                </a:lnTo>
                <a:cubicBezTo>
                  <a:pt x="6070184" y="5105196"/>
                  <a:pt x="6067588" y="5115626"/>
                  <a:pt x="6064726" y="5125620"/>
                </a:cubicBezTo>
                <a:cubicBezTo>
                  <a:pt x="6063568" y="5154527"/>
                  <a:pt x="6065189" y="5244020"/>
                  <a:pt x="6065415" y="5268004"/>
                </a:cubicBezTo>
                <a:cubicBezTo>
                  <a:pt x="6065637" y="5268513"/>
                  <a:pt x="6065860" y="5269021"/>
                  <a:pt x="6066081" y="5269530"/>
                </a:cubicBezTo>
                <a:lnTo>
                  <a:pt x="6043407" y="5390941"/>
                </a:lnTo>
                <a:cubicBezTo>
                  <a:pt x="6032545" y="5438194"/>
                  <a:pt x="6020942" y="5465286"/>
                  <a:pt x="6025377" y="5539927"/>
                </a:cubicBezTo>
                <a:cubicBezTo>
                  <a:pt x="6019787" y="5610775"/>
                  <a:pt x="6013913" y="5740573"/>
                  <a:pt x="6010052" y="5791594"/>
                </a:cubicBezTo>
                <a:cubicBezTo>
                  <a:pt x="5989401" y="5787060"/>
                  <a:pt x="6018524" y="5849672"/>
                  <a:pt x="5994220" y="5855206"/>
                </a:cubicBezTo>
                <a:cubicBezTo>
                  <a:pt x="5995282" y="5860240"/>
                  <a:pt x="5980598" y="5868910"/>
                  <a:pt x="5982580" y="5873582"/>
                </a:cubicBezTo>
                <a:cubicBezTo>
                  <a:pt x="5982922" y="5874401"/>
                  <a:pt x="5983265" y="5875218"/>
                  <a:pt x="5983608" y="5876037"/>
                </a:cubicBezTo>
                <a:lnTo>
                  <a:pt x="5983535" y="5886534"/>
                </a:lnTo>
                <a:lnTo>
                  <a:pt x="5988737" y="5888644"/>
                </a:lnTo>
                <a:cubicBezTo>
                  <a:pt x="5989948" y="5893707"/>
                  <a:pt x="5991159" y="5898769"/>
                  <a:pt x="5992371" y="5903832"/>
                </a:cubicBezTo>
                <a:cubicBezTo>
                  <a:pt x="5992924" y="5909651"/>
                  <a:pt x="5992578" y="5916068"/>
                  <a:pt x="5990780" y="5923391"/>
                </a:cubicBezTo>
                <a:cubicBezTo>
                  <a:pt x="5975822" y="5948880"/>
                  <a:pt x="6013580" y="5981626"/>
                  <a:pt x="5993870" y="6013205"/>
                </a:cubicBezTo>
                <a:cubicBezTo>
                  <a:pt x="5988486" y="6024901"/>
                  <a:pt x="5991718" y="6066777"/>
                  <a:pt x="5997673" y="6074018"/>
                </a:cubicBezTo>
                <a:cubicBezTo>
                  <a:pt x="5998007" y="6081731"/>
                  <a:pt x="6007861" y="6126985"/>
                  <a:pt x="6014840" y="6130837"/>
                </a:cubicBezTo>
                <a:cubicBezTo>
                  <a:pt x="6022998" y="6137057"/>
                  <a:pt x="5999420" y="6156330"/>
                  <a:pt x="6010704" y="6152982"/>
                </a:cubicBezTo>
                <a:cubicBezTo>
                  <a:pt x="6008682" y="6186619"/>
                  <a:pt x="6039938" y="6191636"/>
                  <a:pt x="6038294" y="6221100"/>
                </a:cubicBezTo>
                <a:cubicBezTo>
                  <a:pt x="6039643" y="6222126"/>
                  <a:pt x="6046356" y="6257468"/>
                  <a:pt x="6052331" y="6287550"/>
                </a:cubicBezTo>
                <a:cubicBezTo>
                  <a:pt x="6058307" y="6317632"/>
                  <a:pt x="6082079" y="6391312"/>
                  <a:pt x="6074143" y="6401595"/>
                </a:cubicBezTo>
                <a:cubicBezTo>
                  <a:pt x="6074931" y="6423902"/>
                  <a:pt x="6059614" y="6432919"/>
                  <a:pt x="6060199" y="6487110"/>
                </a:cubicBezTo>
                <a:cubicBezTo>
                  <a:pt x="6075583" y="6574474"/>
                  <a:pt x="6076150" y="6553611"/>
                  <a:pt x="6081156" y="6588589"/>
                </a:cubicBezTo>
                <a:cubicBezTo>
                  <a:pt x="6102088" y="6637976"/>
                  <a:pt x="6067660" y="6687723"/>
                  <a:pt x="6114944" y="6769963"/>
                </a:cubicBezTo>
                <a:cubicBezTo>
                  <a:pt x="6130462" y="6819284"/>
                  <a:pt x="6119243" y="6817955"/>
                  <a:pt x="6128950" y="6835814"/>
                </a:cubicBezTo>
                <a:lnTo>
                  <a:pt x="6132536" y="6858000"/>
                </a:lnTo>
                <a:lnTo>
                  <a:pt x="4789511" y="6858000"/>
                </a:lnTo>
                <a:lnTo>
                  <a:pt x="1866294" y="6858000"/>
                </a:lnTo>
                <a:lnTo>
                  <a:pt x="1705866" y="6858000"/>
                </a:lnTo>
                <a:lnTo>
                  <a:pt x="1343025" y="6858000"/>
                </a:lnTo>
                <a:lnTo>
                  <a:pt x="523269" y="6858000"/>
                </a:lnTo>
                <a:lnTo>
                  <a:pt x="362841" y="6858000"/>
                </a:lnTo>
                <a:lnTo>
                  <a:pt x="0" y="6858000"/>
                </a:lnTo>
                <a:close/>
              </a:path>
            </a:pathLst>
          </a:custGeom>
          <a:solidFill>
            <a:srgbClr val="82766A">
              <a:alpha val="1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544D581C-3C8E-FA47-024A-6BB7983F94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37034" y="609600"/>
            <a:ext cx="4784796" cy="1330840"/>
          </a:xfrm>
        </p:spPr>
        <p:txBody>
          <a:bodyPr>
            <a:normAutofit/>
          </a:bodyPr>
          <a:lstStyle/>
          <a:p>
            <a:r>
              <a:rPr lang="en-US"/>
              <a:t>Policy Formation &amp; Power Map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676DDD-95EE-46D0-A3A2-904C3579095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37034" y="2194102"/>
            <a:ext cx="4438036" cy="3908585"/>
          </a:xfrm>
        </p:spPr>
        <p:txBody>
          <a:bodyPr>
            <a:normAutofit/>
          </a:bodyPr>
          <a:lstStyle/>
          <a:p>
            <a:r>
              <a:rPr lang="en-US" sz="2000"/>
              <a:t>Don’t need to be legal expert but need to learn the process of policy creation and how it becomes adopted school board, licensing board, local government, etc. </a:t>
            </a:r>
          </a:p>
          <a:p>
            <a:r>
              <a:rPr lang="en-US" sz="2000"/>
              <a:t>Need to understand who are the folks with power to make change and those with the potential to influence situation and if they support, neutral, or oppose your new policy</a:t>
            </a:r>
          </a:p>
        </p:txBody>
      </p:sp>
      <p:pic>
        <p:nvPicPr>
          <p:cNvPr id="4" name="Picture 3" descr="'I'm just a bill:' Schoolhouse Rock, 40 years later, still teaches ...">
            <a:extLst>
              <a:ext uri="{FF2B5EF4-FFF2-40B4-BE49-F238E27FC236}">
                <a16:creationId xmlns:a16="http://schemas.microsoft.com/office/drawing/2014/main" id="{5AD660AB-0C2E-66B8-FCDA-02F7FD65E8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80610" y="2113565"/>
            <a:ext cx="4737650" cy="2653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914159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11AAB0E-F11C-E704-95E5-94FA71931E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Power Map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50515B8-AEBC-0858-0B8D-1AC5845253B8}"/>
              </a:ext>
            </a:extLst>
          </p:cNvPr>
          <p:cNvSpPr/>
          <p:nvPr/>
        </p:nvSpPr>
        <p:spPr>
          <a:xfrm>
            <a:off x="1621971" y="2090057"/>
            <a:ext cx="2035629" cy="3657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Supporters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2699D3E3-9A89-C72C-09F4-A62F645BE675}"/>
              </a:ext>
            </a:extLst>
          </p:cNvPr>
          <p:cNvSpPr/>
          <p:nvPr/>
        </p:nvSpPr>
        <p:spPr>
          <a:xfrm>
            <a:off x="4172929" y="2090057"/>
            <a:ext cx="2035629" cy="3657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Neutral or Can’t Comment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BDFDBD1B-E40D-8BC2-489D-8A87C77E3898}"/>
              </a:ext>
            </a:extLst>
          </p:cNvPr>
          <p:cNvSpPr/>
          <p:nvPr/>
        </p:nvSpPr>
        <p:spPr>
          <a:xfrm>
            <a:off x="7019544" y="2090057"/>
            <a:ext cx="2035629" cy="3657600"/>
          </a:xfrm>
          <a:prstGeom prst="rect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/>
              <a:t>Opposition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0221A11E-3794-A589-62BD-AD89CA16B19C}"/>
              </a:ext>
            </a:extLst>
          </p:cNvPr>
          <p:cNvSpPr/>
          <p:nvPr/>
        </p:nvSpPr>
        <p:spPr>
          <a:xfrm>
            <a:off x="9509760" y="2090057"/>
            <a:ext cx="1609343" cy="1607167"/>
          </a:xfrm>
          <a:prstGeom prst="ellipse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Targets with power to make change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F308604E-31C6-DFDF-2C98-5D72920AAB63}"/>
              </a:ext>
            </a:extLst>
          </p:cNvPr>
          <p:cNvSpPr/>
          <p:nvPr/>
        </p:nvSpPr>
        <p:spPr>
          <a:xfrm>
            <a:off x="9744457" y="4342765"/>
            <a:ext cx="1609343" cy="1563307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200" dirty="0">
                <a:solidFill>
                  <a:schemeClr val="tx1"/>
                </a:solidFill>
              </a:rPr>
              <a:t>Ppl affected by policy/problem or have potential to influence situation </a:t>
            </a:r>
          </a:p>
        </p:txBody>
      </p:sp>
    </p:spTree>
    <p:extLst>
      <p:ext uri="{BB962C8B-B14F-4D97-AF65-F5344CB8AC3E}">
        <p14:creationId xmlns:p14="http://schemas.microsoft.com/office/powerpoint/2010/main" val="166387966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65772D-1E23-334D-D664-8996B30B51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Dissemination/Propose Policy</a:t>
            </a:r>
          </a:p>
        </p:txBody>
      </p:sp>
      <p:graphicFrame>
        <p:nvGraphicFramePr>
          <p:cNvPr id="5" name="Content Placeholder 2">
            <a:extLst>
              <a:ext uri="{FF2B5EF4-FFF2-40B4-BE49-F238E27FC236}">
                <a16:creationId xmlns:a16="http://schemas.microsoft.com/office/drawing/2014/main" id="{C2DC2BA5-A134-99AD-6597-6BCC30F17AE2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642665052"/>
              </p:ext>
            </p:extLst>
          </p:nvPr>
        </p:nvGraphicFramePr>
        <p:xfrm>
          <a:off x="838200" y="1825625"/>
          <a:ext cx="10515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3199523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345A976A-8DE3-4B67-B94B-2044FDD128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"/>
            <a:ext cx="12191695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EAAA1B9-2DDB-49C9-A037-A523D2F13C1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5" y="0"/>
            <a:ext cx="12191695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8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39BB3D1-001A-A539-BAD0-0EFE0F01BF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04672" y="457200"/>
            <a:ext cx="10579608" cy="1188720"/>
          </a:xfrm>
        </p:spPr>
        <p:txBody>
          <a:bodyPr>
            <a:normAutofit/>
          </a:bodyPr>
          <a:lstStyle/>
          <a:p>
            <a:r>
              <a:rPr lang="en-US" sz="4000">
                <a:solidFill>
                  <a:schemeClr val="tx2"/>
                </a:solidFill>
              </a:rPr>
              <a:t>Groups in WNY &amp; Nationally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6566969-F813-4CC5-B3E9-363D85B55C3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8881264" y="-5116"/>
            <a:ext cx="3318648" cy="2490264"/>
            <a:chOff x="-305" y="-1"/>
            <a:chExt cx="3832880" cy="2876136"/>
          </a:xfrm>
        </p:grpSpPr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AF8CF66C-45E2-456B-92B0-9E97A331D1A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3815424" cy="2653659"/>
            </a:xfrm>
            <a:custGeom>
              <a:avLst/>
              <a:gdLst>
                <a:gd name="connsiteX0" fmla="*/ 3203055 w 3815424"/>
                <a:gd name="connsiteY0" fmla="*/ 0 h 2653659"/>
                <a:gd name="connsiteX1" fmla="*/ 3815424 w 3815424"/>
                <a:gd name="connsiteY1" fmla="*/ 0 h 2653659"/>
                <a:gd name="connsiteX2" fmla="*/ 3801025 w 3815424"/>
                <a:gd name="connsiteY2" fmla="*/ 214243 h 2653659"/>
                <a:gd name="connsiteX3" fmla="*/ 587142 w 3815424"/>
                <a:gd name="connsiteY3" fmla="*/ 2653659 h 2653659"/>
                <a:gd name="connsiteX4" fmla="*/ 53389 w 3815424"/>
                <a:gd name="connsiteY4" fmla="*/ 2605041 h 2653659"/>
                <a:gd name="connsiteX5" fmla="*/ 0 w 3815424"/>
                <a:gd name="connsiteY5" fmla="*/ 2593136 h 2653659"/>
                <a:gd name="connsiteX6" fmla="*/ 0 w 3815424"/>
                <a:gd name="connsiteY6" fmla="*/ 1994836 h 2653659"/>
                <a:gd name="connsiteX7" fmla="*/ 159710 w 3815424"/>
                <a:gd name="connsiteY7" fmla="*/ 2035054 h 2653659"/>
                <a:gd name="connsiteX8" fmla="*/ 587142 w 3815424"/>
                <a:gd name="connsiteY8" fmla="*/ 2075152 h 2653659"/>
                <a:gd name="connsiteX9" fmla="*/ 1549283 w 3815424"/>
                <a:gd name="connsiteY9" fmla="*/ 1900153 h 2653659"/>
                <a:gd name="connsiteX10" fmla="*/ 2406698 w 3815424"/>
                <a:gd name="connsiteY10" fmla="*/ 1418450 h 2653659"/>
                <a:gd name="connsiteX11" fmla="*/ 2996069 w 3815424"/>
                <a:gd name="connsiteY11" fmla="*/ 728678 h 2653659"/>
                <a:gd name="connsiteX12" fmla="*/ 3193967 w 3815424"/>
                <a:gd name="connsiteY12" fmla="*/ 137719 h 265365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59">
                  <a:moveTo>
                    <a:pt x="3203055" y="0"/>
                  </a:moveTo>
                  <a:lnTo>
                    <a:pt x="3815424" y="0"/>
                  </a:lnTo>
                  <a:lnTo>
                    <a:pt x="3801025" y="214243"/>
                  </a:lnTo>
                  <a:cubicBezTo>
                    <a:pt x="3616317" y="1584467"/>
                    <a:pt x="2091637" y="2653659"/>
                    <a:pt x="587142" y="2653659"/>
                  </a:cubicBezTo>
                  <a:cubicBezTo>
                    <a:pt x="400192" y="2653659"/>
                    <a:pt x="222112" y="2636953"/>
                    <a:pt x="53389" y="2605041"/>
                  </a:cubicBezTo>
                  <a:lnTo>
                    <a:pt x="0" y="2593136"/>
                  </a:lnTo>
                  <a:lnTo>
                    <a:pt x="0" y="1994836"/>
                  </a:lnTo>
                  <a:lnTo>
                    <a:pt x="159710" y="2035054"/>
                  </a:lnTo>
                  <a:cubicBezTo>
                    <a:pt x="295467" y="2061726"/>
                    <a:pt x="438268" y="2075152"/>
                    <a:pt x="587142" y="2075152"/>
                  </a:cubicBezTo>
                  <a:cubicBezTo>
                    <a:pt x="901731" y="2075152"/>
                    <a:pt x="1234490" y="2014697"/>
                    <a:pt x="1549283" y="1900153"/>
                  </a:cubicBezTo>
                  <a:cubicBezTo>
                    <a:pt x="1860709" y="1786959"/>
                    <a:pt x="2157231" y="1620350"/>
                    <a:pt x="2406698" y="1418450"/>
                  </a:cubicBezTo>
                  <a:cubicBezTo>
                    <a:pt x="2655859" y="1216840"/>
                    <a:pt x="2859596" y="978302"/>
                    <a:pt x="2996069" y="728678"/>
                  </a:cubicBezTo>
                  <a:cubicBezTo>
                    <a:pt x="3101178" y="536396"/>
                    <a:pt x="3167417" y="338366"/>
                    <a:pt x="3193967" y="13771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D65D590E-D70D-4D25-B853-D5208F2AA3F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15424" cy="2653660"/>
            </a:xfrm>
            <a:custGeom>
              <a:avLst/>
              <a:gdLst>
                <a:gd name="connsiteX0" fmla="*/ 3305038 w 3815424"/>
                <a:gd name="connsiteY0" fmla="*/ 0 h 2653660"/>
                <a:gd name="connsiteX1" fmla="*/ 3815424 w 3815424"/>
                <a:gd name="connsiteY1" fmla="*/ 0 h 2653660"/>
                <a:gd name="connsiteX2" fmla="*/ 3801025 w 3815424"/>
                <a:gd name="connsiteY2" fmla="*/ 214244 h 2653660"/>
                <a:gd name="connsiteX3" fmla="*/ 587142 w 3815424"/>
                <a:gd name="connsiteY3" fmla="*/ 2653660 h 2653660"/>
                <a:gd name="connsiteX4" fmla="*/ 53389 w 3815424"/>
                <a:gd name="connsiteY4" fmla="*/ 2605042 h 2653660"/>
                <a:gd name="connsiteX5" fmla="*/ 0 w 3815424"/>
                <a:gd name="connsiteY5" fmla="*/ 2593137 h 2653660"/>
                <a:gd name="connsiteX6" fmla="*/ 0 w 3815424"/>
                <a:gd name="connsiteY6" fmla="*/ 2094444 h 2653660"/>
                <a:gd name="connsiteX7" fmla="*/ 137675 w 3815424"/>
                <a:gd name="connsiteY7" fmla="*/ 2129195 h 2653660"/>
                <a:gd name="connsiteX8" fmla="*/ 587142 w 3815424"/>
                <a:gd name="connsiteY8" fmla="*/ 2171571 h 2653660"/>
                <a:gd name="connsiteX9" fmla="*/ 1585826 w 3815424"/>
                <a:gd name="connsiteY9" fmla="*/ 1990112 h 2653660"/>
                <a:gd name="connsiteX10" fmla="*/ 2473046 w 3815424"/>
                <a:gd name="connsiteY10" fmla="*/ 1491633 h 2653660"/>
                <a:gd name="connsiteX11" fmla="*/ 3086710 w 3815424"/>
                <a:gd name="connsiteY11" fmla="*/ 772838 h 2653660"/>
                <a:gd name="connsiteX12" fmla="*/ 3295217 w 3815424"/>
                <a:gd name="connsiteY12" fmla="*/ 149229 h 26536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815424" h="2653660">
                  <a:moveTo>
                    <a:pt x="3305038" y="0"/>
                  </a:moveTo>
                  <a:lnTo>
                    <a:pt x="3815424" y="0"/>
                  </a:lnTo>
                  <a:lnTo>
                    <a:pt x="3801025" y="214244"/>
                  </a:lnTo>
                  <a:cubicBezTo>
                    <a:pt x="3616317" y="1584467"/>
                    <a:pt x="2091637" y="2653660"/>
                    <a:pt x="587142" y="2653660"/>
                  </a:cubicBezTo>
                  <a:cubicBezTo>
                    <a:pt x="400192" y="2653660"/>
                    <a:pt x="222112" y="2636954"/>
                    <a:pt x="53389" y="2605042"/>
                  </a:cubicBezTo>
                  <a:lnTo>
                    <a:pt x="0" y="2593137"/>
                  </a:lnTo>
                  <a:lnTo>
                    <a:pt x="0" y="2094444"/>
                  </a:lnTo>
                  <a:lnTo>
                    <a:pt x="137675" y="2129195"/>
                  </a:lnTo>
                  <a:cubicBezTo>
                    <a:pt x="280616" y="2157374"/>
                    <a:pt x="430766" y="2171571"/>
                    <a:pt x="587142" y="2171571"/>
                  </a:cubicBezTo>
                  <a:cubicBezTo>
                    <a:pt x="918879" y="2171571"/>
                    <a:pt x="1254904" y="2110634"/>
                    <a:pt x="1585826" y="1990112"/>
                  </a:cubicBezTo>
                  <a:cubicBezTo>
                    <a:pt x="1908071" y="1873061"/>
                    <a:pt x="2214800" y="1700666"/>
                    <a:pt x="2473046" y="1491633"/>
                  </a:cubicBezTo>
                  <a:cubicBezTo>
                    <a:pt x="2735782" y="1279031"/>
                    <a:pt x="2942276" y="1037118"/>
                    <a:pt x="3086710" y="772838"/>
                  </a:cubicBezTo>
                  <a:cubicBezTo>
                    <a:pt x="3197408" y="570216"/>
                    <a:pt x="3267226" y="361248"/>
                    <a:pt x="3295217" y="149229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6231501E-3F84-4705-A001-13995FA688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1"/>
              <a:ext cx="3815986" cy="2675935"/>
            </a:xfrm>
            <a:custGeom>
              <a:avLst/>
              <a:gdLst>
                <a:gd name="connsiteX0" fmla="*/ 3648768 w 3815986"/>
                <a:gd name="connsiteY0" fmla="*/ 0 h 2675935"/>
                <a:gd name="connsiteX1" fmla="*/ 3815986 w 3815986"/>
                <a:gd name="connsiteY1" fmla="*/ 0 h 2675935"/>
                <a:gd name="connsiteX2" fmla="*/ 3804695 w 3815986"/>
                <a:gd name="connsiteY2" fmla="*/ 200084 h 2675935"/>
                <a:gd name="connsiteX3" fmla="*/ 3762590 w 3815986"/>
                <a:gd name="connsiteY3" fmla="*/ 455543 h 2675935"/>
                <a:gd name="connsiteX4" fmla="*/ 3592332 w 3815986"/>
                <a:gd name="connsiteY4" fmla="*/ 947274 h 2675935"/>
                <a:gd name="connsiteX5" fmla="*/ 2953967 w 3815986"/>
                <a:gd name="connsiteY5" fmla="*/ 1782349 h 2675935"/>
                <a:gd name="connsiteX6" fmla="*/ 2530669 w 3815986"/>
                <a:gd name="connsiteY6" fmla="*/ 2109494 h 2675935"/>
                <a:gd name="connsiteX7" fmla="*/ 2057561 w 3815986"/>
                <a:gd name="connsiteY7" fmla="*/ 2369245 h 2675935"/>
                <a:gd name="connsiteX8" fmla="*/ 1007330 w 3815986"/>
                <a:gd name="connsiteY8" fmla="*/ 2655701 h 2675935"/>
                <a:gd name="connsiteX9" fmla="*/ 732765 w 3815986"/>
                <a:gd name="connsiteY9" fmla="*/ 2674696 h 2675935"/>
                <a:gd name="connsiteX10" fmla="*/ 457666 w 3815986"/>
                <a:gd name="connsiteY10" fmla="*/ 2670839 h 2675935"/>
                <a:gd name="connsiteX11" fmla="*/ 183574 w 3815986"/>
                <a:gd name="connsiteY11" fmla="*/ 2643312 h 2675935"/>
                <a:gd name="connsiteX12" fmla="*/ 0 w 3815986"/>
                <a:gd name="connsiteY12" fmla="*/ 2607798 h 2675935"/>
                <a:gd name="connsiteX13" fmla="*/ 0 w 3815986"/>
                <a:gd name="connsiteY13" fmla="*/ 2356652 h 2675935"/>
                <a:gd name="connsiteX14" fmla="*/ 222195 w 3815986"/>
                <a:gd name="connsiteY14" fmla="*/ 2396940 h 2675935"/>
                <a:gd name="connsiteX15" fmla="*/ 472364 w 3815986"/>
                <a:gd name="connsiteY15" fmla="*/ 2419092 h 2675935"/>
                <a:gd name="connsiteX16" fmla="*/ 974972 w 3815986"/>
                <a:gd name="connsiteY16" fmla="*/ 2402122 h 2675935"/>
                <a:gd name="connsiteX17" fmla="*/ 1468292 w 3815986"/>
                <a:gd name="connsiteY17" fmla="*/ 2304162 h 2675935"/>
                <a:gd name="connsiteX18" fmla="*/ 1940176 w 3815986"/>
                <a:gd name="connsiteY18" fmla="*/ 2133695 h 2675935"/>
                <a:gd name="connsiteX19" fmla="*/ 2783403 w 3815986"/>
                <a:gd name="connsiteY19" fmla="*/ 1609954 h 2675935"/>
                <a:gd name="connsiteX20" fmla="*/ 3128104 w 3815986"/>
                <a:gd name="connsiteY20" fmla="*/ 1260439 h 2675935"/>
                <a:gd name="connsiteX21" fmla="*/ 3400639 w 3815986"/>
                <a:gd name="connsiteY21" fmla="*/ 859052 h 2675935"/>
                <a:gd name="connsiteX22" fmla="*/ 3585595 w 3815986"/>
                <a:gd name="connsiteY22" fmla="*/ 415336 h 2675935"/>
                <a:gd name="connsiteX23" fmla="*/ 3635918 w 3815986"/>
                <a:gd name="connsiteY23" fmla="*/ 181137 h 26759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815986" h="2675935">
                  <a:moveTo>
                    <a:pt x="3648768" y="0"/>
                  </a:moveTo>
                  <a:lnTo>
                    <a:pt x="3815986" y="0"/>
                  </a:lnTo>
                  <a:lnTo>
                    <a:pt x="3804695" y="200084"/>
                  </a:lnTo>
                  <a:cubicBezTo>
                    <a:pt x="3795228" y="285751"/>
                    <a:pt x="3781167" y="371032"/>
                    <a:pt x="3762590" y="455543"/>
                  </a:cubicBezTo>
                  <a:cubicBezTo>
                    <a:pt x="3725537" y="624467"/>
                    <a:pt x="3668784" y="790112"/>
                    <a:pt x="3592332" y="947274"/>
                  </a:cubicBezTo>
                  <a:cubicBezTo>
                    <a:pt x="3438712" y="1261596"/>
                    <a:pt x="3216091" y="1542847"/>
                    <a:pt x="2953967" y="1782349"/>
                  </a:cubicBezTo>
                  <a:cubicBezTo>
                    <a:pt x="2822599" y="1902099"/>
                    <a:pt x="2680615" y="2011341"/>
                    <a:pt x="2530669" y="2109494"/>
                  </a:cubicBezTo>
                  <a:cubicBezTo>
                    <a:pt x="2380520" y="2207551"/>
                    <a:pt x="2222510" y="2294906"/>
                    <a:pt x="2057561" y="2369245"/>
                  </a:cubicBezTo>
                  <a:cubicBezTo>
                    <a:pt x="1727252" y="2516859"/>
                    <a:pt x="1371629" y="2614434"/>
                    <a:pt x="1007330" y="2655701"/>
                  </a:cubicBezTo>
                  <a:cubicBezTo>
                    <a:pt x="916281" y="2665873"/>
                    <a:pt x="824568" y="2672188"/>
                    <a:pt x="732765" y="2674696"/>
                  </a:cubicBezTo>
                  <a:cubicBezTo>
                    <a:pt x="640963" y="2677203"/>
                    <a:pt x="549072" y="2675901"/>
                    <a:pt x="457666" y="2670839"/>
                  </a:cubicBezTo>
                  <a:cubicBezTo>
                    <a:pt x="366106" y="2665584"/>
                    <a:pt x="274572" y="2656521"/>
                    <a:pt x="183574" y="2643312"/>
                  </a:cubicBezTo>
                  <a:lnTo>
                    <a:pt x="0" y="2607798"/>
                  </a:lnTo>
                  <a:lnTo>
                    <a:pt x="0" y="2356652"/>
                  </a:lnTo>
                  <a:lnTo>
                    <a:pt x="222195" y="2396940"/>
                  </a:lnTo>
                  <a:cubicBezTo>
                    <a:pt x="304990" y="2407980"/>
                    <a:pt x="388511" y="2415283"/>
                    <a:pt x="472364" y="2419092"/>
                  </a:cubicBezTo>
                  <a:cubicBezTo>
                    <a:pt x="640376" y="2427095"/>
                    <a:pt x="808184" y="2421791"/>
                    <a:pt x="974972" y="2402122"/>
                  </a:cubicBezTo>
                  <a:cubicBezTo>
                    <a:pt x="1141658" y="2382358"/>
                    <a:pt x="1306812" y="2349286"/>
                    <a:pt x="1468292" y="2304162"/>
                  </a:cubicBezTo>
                  <a:cubicBezTo>
                    <a:pt x="1629874" y="2259231"/>
                    <a:pt x="1787475" y="2201091"/>
                    <a:pt x="1940176" y="2133695"/>
                  </a:cubicBezTo>
                  <a:cubicBezTo>
                    <a:pt x="2246498" y="2000349"/>
                    <a:pt x="2532507" y="1823520"/>
                    <a:pt x="2783403" y="1609954"/>
                  </a:cubicBezTo>
                  <a:cubicBezTo>
                    <a:pt x="2908442" y="1502833"/>
                    <a:pt x="3024295" y="1385975"/>
                    <a:pt x="3128104" y="1260439"/>
                  </a:cubicBezTo>
                  <a:cubicBezTo>
                    <a:pt x="3232116" y="1135096"/>
                    <a:pt x="3323881" y="1000689"/>
                    <a:pt x="3400639" y="859052"/>
                  </a:cubicBezTo>
                  <a:cubicBezTo>
                    <a:pt x="3477399" y="717510"/>
                    <a:pt x="3541296" y="569316"/>
                    <a:pt x="3585595" y="415336"/>
                  </a:cubicBezTo>
                  <a:cubicBezTo>
                    <a:pt x="3607796" y="338540"/>
                    <a:pt x="3624638" y="260224"/>
                    <a:pt x="3635918" y="181137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552617E4-47FD-4C38-8F70-93BF9B1257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-1"/>
              <a:ext cx="3832270" cy="2876136"/>
            </a:xfrm>
            <a:custGeom>
              <a:avLst/>
              <a:gdLst>
                <a:gd name="connsiteX0" fmla="*/ 3800718 w 3832270"/>
                <a:gd name="connsiteY0" fmla="*/ 0 h 2876136"/>
                <a:gd name="connsiteX1" fmla="*/ 3832270 w 3832270"/>
                <a:gd name="connsiteY1" fmla="*/ 0 h 2876136"/>
                <a:gd name="connsiteX2" fmla="*/ 3824562 w 3832270"/>
                <a:gd name="connsiteY2" fmla="*/ 143769 h 2876136"/>
                <a:gd name="connsiteX3" fmla="*/ 3628155 w 3832270"/>
                <a:gd name="connsiteY3" fmla="*/ 922055 h 2876136"/>
                <a:gd name="connsiteX4" fmla="*/ 3514853 w 3832270"/>
                <a:gd name="connsiteY4" fmla="*/ 1169078 h 2876136"/>
                <a:gd name="connsiteX5" fmla="*/ 3379198 w 3832270"/>
                <a:gd name="connsiteY5" fmla="*/ 1407037 h 2876136"/>
                <a:gd name="connsiteX6" fmla="*/ 3043787 w 3832270"/>
                <a:gd name="connsiteY6" fmla="*/ 1848342 h 2876136"/>
                <a:gd name="connsiteX7" fmla="*/ 2845661 w 3832270"/>
                <a:gd name="connsiteY7" fmla="*/ 2047444 h 2876136"/>
                <a:gd name="connsiteX8" fmla="*/ 2793197 w 3832270"/>
                <a:gd name="connsiteY8" fmla="*/ 2094689 h 2876136"/>
                <a:gd name="connsiteX9" fmla="*/ 2739710 w 3832270"/>
                <a:gd name="connsiteY9" fmla="*/ 2140969 h 2876136"/>
                <a:gd name="connsiteX10" fmla="*/ 2629166 w 3832270"/>
                <a:gd name="connsiteY10" fmla="*/ 2229867 h 2876136"/>
                <a:gd name="connsiteX11" fmla="*/ 2145952 w 3832270"/>
                <a:gd name="connsiteY11" fmla="*/ 2535994 h 2876136"/>
                <a:gd name="connsiteX12" fmla="*/ 1034987 w 3832270"/>
                <a:gd name="connsiteY12" fmla="*/ 2863910 h 2876136"/>
                <a:gd name="connsiteX13" fmla="*/ 741909 w 3832270"/>
                <a:gd name="connsiteY13" fmla="*/ 2875939 h 2876136"/>
                <a:gd name="connsiteX14" fmla="*/ 450208 w 3832270"/>
                <a:gd name="connsiteY14" fmla="*/ 2857451 h 2876136"/>
                <a:gd name="connsiteX15" fmla="*/ 22215 w 3832270"/>
                <a:gd name="connsiteY15" fmla="*/ 2775923 h 2876136"/>
                <a:gd name="connsiteX16" fmla="*/ 0 w 3832270"/>
                <a:gd name="connsiteY16" fmla="*/ 2769256 h 2876136"/>
                <a:gd name="connsiteX17" fmla="*/ 0 w 3832270"/>
                <a:gd name="connsiteY17" fmla="*/ 2590612 h 2876136"/>
                <a:gd name="connsiteX18" fmla="*/ 199046 w 3832270"/>
                <a:gd name="connsiteY18" fmla="*/ 2627410 h 2876136"/>
                <a:gd name="connsiteX19" fmla="*/ 468174 w 3832270"/>
                <a:gd name="connsiteY19" fmla="*/ 2649670 h 2876136"/>
                <a:gd name="connsiteX20" fmla="*/ 1003650 w 3832270"/>
                <a:gd name="connsiteY20" fmla="*/ 2622480 h 2876136"/>
                <a:gd name="connsiteX21" fmla="*/ 1266489 w 3832270"/>
                <a:gd name="connsiteY21" fmla="*/ 2573982 h 2876136"/>
                <a:gd name="connsiteX22" fmla="*/ 1524223 w 3832270"/>
                <a:gd name="connsiteY22" fmla="*/ 2504657 h 2876136"/>
                <a:gd name="connsiteX23" fmla="*/ 1775731 w 3832270"/>
                <a:gd name="connsiteY23" fmla="*/ 2416243 h 2876136"/>
                <a:gd name="connsiteX24" fmla="*/ 2019789 w 3832270"/>
                <a:gd name="connsiteY24" fmla="*/ 2309412 h 2876136"/>
                <a:gd name="connsiteX25" fmla="*/ 2482486 w 3832270"/>
                <a:gd name="connsiteY25" fmla="*/ 2046962 h 2876136"/>
                <a:gd name="connsiteX26" fmla="*/ 2591908 w 3832270"/>
                <a:gd name="connsiteY26" fmla="*/ 1971371 h 2876136"/>
                <a:gd name="connsiteX27" fmla="*/ 2645702 w 3832270"/>
                <a:gd name="connsiteY27" fmla="*/ 1932321 h 2876136"/>
                <a:gd name="connsiteX28" fmla="*/ 2698779 w 3832270"/>
                <a:gd name="connsiteY28" fmla="*/ 1892309 h 2876136"/>
                <a:gd name="connsiteX29" fmla="*/ 2903537 w 3832270"/>
                <a:gd name="connsiteY29" fmla="*/ 1722516 h 2876136"/>
                <a:gd name="connsiteX30" fmla="*/ 3269061 w 3832270"/>
                <a:gd name="connsiteY30" fmla="*/ 1337327 h 2876136"/>
                <a:gd name="connsiteX31" fmla="*/ 3424928 w 3832270"/>
                <a:gd name="connsiteY31" fmla="*/ 1122508 h 2876136"/>
                <a:gd name="connsiteX32" fmla="*/ 3557622 w 3832270"/>
                <a:gd name="connsiteY32" fmla="*/ 893226 h 2876136"/>
                <a:gd name="connsiteX33" fmla="*/ 3587019 w 3832270"/>
                <a:gd name="connsiteY33" fmla="*/ 833929 h 2876136"/>
                <a:gd name="connsiteX34" fmla="*/ 3601310 w 3832270"/>
                <a:gd name="connsiteY34" fmla="*/ 804040 h 2876136"/>
                <a:gd name="connsiteX35" fmla="*/ 3614885 w 3832270"/>
                <a:gd name="connsiteY35" fmla="*/ 773861 h 2876136"/>
                <a:gd name="connsiteX36" fmla="*/ 3640812 w 3832270"/>
                <a:gd name="connsiteY36" fmla="*/ 713022 h 2876136"/>
                <a:gd name="connsiteX37" fmla="*/ 3665105 w 3832270"/>
                <a:gd name="connsiteY37" fmla="*/ 651506 h 2876136"/>
                <a:gd name="connsiteX38" fmla="*/ 3744110 w 3832270"/>
                <a:gd name="connsiteY38" fmla="*/ 399567 h 2876136"/>
                <a:gd name="connsiteX39" fmla="*/ 3792123 w 3832270"/>
                <a:gd name="connsiteY39" fmla="*/ 140444 h 28761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832270" h="2876136">
                  <a:moveTo>
                    <a:pt x="3800718" y="0"/>
                  </a:moveTo>
                  <a:lnTo>
                    <a:pt x="3832270" y="0"/>
                  </a:lnTo>
                  <a:lnTo>
                    <a:pt x="3824562" y="143769"/>
                  </a:lnTo>
                  <a:cubicBezTo>
                    <a:pt x="3797131" y="409191"/>
                    <a:pt x="3730585" y="671345"/>
                    <a:pt x="3628155" y="922055"/>
                  </a:cubicBezTo>
                  <a:cubicBezTo>
                    <a:pt x="3593858" y="1005553"/>
                    <a:pt x="3556704" y="1088280"/>
                    <a:pt x="3514853" y="1169078"/>
                  </a:cubicBezTo>
                  <a:cubicBezTo>
                    <a:pt x="3473616" y="1250166"/>
                    <a:pt x="3428194" y="1329517"/>
                    <a:pt x="3379198" y="1407037"/>
                  </a:cubicBezTo>
                  <a:cubicBezTo>
                    <a:pt x="3281106" y="1561980"/>
                    <a:pt x="3169132" y="1710174"/>
                    <a:pt x="3043787" y="1848342"/>
                  </a:cubicBezTo>
                  <a:cubicBezTo>
                    <a:pt x="2980806" y="1917184"/>
                    <a:pt x="2915071" y="1984001"/>
                    <a:pt x="2845661" y="2047444"/>
                  </a:cubicBezTo>
                  <a:cubicBezTo>
                    <a:pt x="2828411" y="2063450"/>
                    <a:pt x="2811060" y="2079263"/>
                    <a:pt x="2793197" y="2094689"/>
                  </a:cubicBezTo>
                  <a:cubicBezTo>
                    <a:pt x="2775436" y="2110213"/>
                    <a:pt x="2757982" y="2126025"/>
                    <a:pt x="2739710" y="2140969"/>
                  </a:cubicBezTo>
                  <a:cubicBezTo>
                    <a:pt x="2703576" y="2171341"/>
                    <a:pt x="2666524" y="2200749"/>
                    <a:pt x="2629166" y="2229867"/>
                  </a:cubicBezTo>
                  <a:cubicBezTo>
                    <a:pt x="2479015" y="2345569"/>
                    <a:pt x="2316821" y="2448061"/>
                    <a:pt x="2145952" y="2535994"/>
                  </a:cubicBezTo>
                  <a:cubicBezTo>
                    <a:pt x="1804312" y="2711957"/>
                    <a:pt x="1424600" y="2826982"/>
                    <a:pt x="1034987" y="2863910"/>
                  </a:cubicBezTo>
                  <a:cubicBezTo>
                    <a:pt x="937762" y="2873167"/>
                    <a:pt x="839720" y="2877096"/>
                    <a:pt x="741909" y="2875939"/>
                  </a:cubicBezTo>
                  <a:cubicBezTo>
                    <a:pt x="644097" y="2874782"/>
                    <a:pt x="546515" y="2868539"/>
                    <a:pt x="450208" y="2857451"/>
                  </a:cubicBezTo>
                  <a:cubicBezTo>
                    <a:pt x="305520" y="2840674"/>
                    <a:pt x="162095" y="2813810"/>
                    <a:pt x="22215" y="2775923"/>
                  </a:cubicBezTo>
                  <a:lnTo>
                    <a:pt x="0" y="2769256"/>
                  </a:lnTo>
                  <a:lnTo>
                    <a:pt x="0" y="2590612"/>
                  </a:lnTo>
                  <a:lnTo>
                    <a:pt x="199046" y="2627410"/>
                  </a:lnTo>
                  <a:cubicBezTo>
                    <a:pt x="288321" y="2639209"/>
                    <a:pt x="378197" y="2646537"/>
                    <a:pt x="468174" y="2649670"/>
                  </a:cubicBezTo>
                  <a:cubicBezTo>
                    <a:pt x="648333" y="2656805"/>
                    <a:pt x="826655" y="2647163"/>
                    <a:pt x="1003650" y="2622480"/>
                  </a:cubicBezTo>
                  <a:cubicBezTo>
                    <a:pt x="1091943" y="2609658"/>
                    <a:pt x="1179725" y="2593747"/>
                    <a:pt x="1266489" y="2573982"/>
                  </a:cubicBezTo>
                  <a:cubicBezTo>
                    <a:pt x="1353250" y="2553927"/>
                    <a:pt x="1439298" y="2531076"/>
                    <a:pt x="1524223" y="2504657"/>
                  </a:cubicBezTo>
                  <a:cubicBezTo>
                    <a:pt x="1609149" y="2478336"/>
                    <a:pt x="1693052" y="2448833"/>
                    <a:pt x="1775731" y="2416243"/>
                  </a:cubicBezTo>
                  <a:cubicBezTo>
                    <a:pt x="1858309" y="2383557"/>
                    <a:pt x="1939764" y="2347882"/>
                    <a:pt x="2019789" y="2309412"/>
                  </a:cubicBezTo>
                  <a:cubicBezTo>
                    <a:pt x="2179839" y="2232567"/>
                    <a:pt x="2334583" y="2144923"/>
                    <a:pt x="2482486" y="2046962"/>
                  </a:cubicBezTo>
                  <a:cubicBezTo>
                    <a:pt x="2519334" y="2022376"/>
                    <a:pt x="2556081" y="1997403"/>
                    <a:pt x="2591908" y="1971371"/>
                  </a:cubicBezTo>
                  <a:cubicBezTo>
                    <a:pt x="2610077" y="1958644"/>
                    <a:pt x="2627838" y="1945434"/>
                    <a:pt x="2645702" y="1932321"/>
                  </a:cubicBezTo>
                  <a:cubicBezTo>
                    <a:pt x="2663666" y="1919305"/>
                    <a:pt x="2681325" y="1905903"/>
                    <a:pt x="2698779" y="1892309"/>
                  </a:cubicBezTo>
                  <a:cubicBezTo>
                    <a:pt x="2768903" y="1838025"/>
                    <a:pt x="2837496" y="1781717"/>
                    <a:pt x="2903537" y="1722516"/>
                  </a:cubicBezTo>
                  <a:cubicBezTo>
                    <a:pt x="3035926" y="1604501"/>
                    <a:pt x="3158720" y="1475784"/>
                    <a:pt x="3269061" y="1337327"/>
                  </a:cubicBezTo>
                  <a:cubicBezTo>
                    <a:pt x="3324182" y="1268099"/>
                    <a:pt x="3376341" y="1196461"/>
                    <a:pt x="3424928" y="1122508"/>
                  </a:cubicBezTo>
                  <a:cubicBezTo>
                    <a:pt x="3472697" y="1048170"/>
                    <a:pt x="3517814" y="972000"/>
                    <a:pt x="3557622" y="893226"/>
                  </a:cubicBezTo>
                  <a:cubicBezTo>
                    <a:pt x="3567931" y="873654"/>
                    <a:pt x="3577526" y="853791"/>
                    <a:pt x="3587019" y="833929"/>
                  </a:cubicBezTo>
                  <a:lnTo>
                    <a:pt x="3601310" y="804040"/>
                  </a:lnTo>
                  <a:lnTo>
                    <a:pt x="3614885" y="773861"/>
                  </a:lnTo>
                  <a:cubicBezTo>
                    <a:pt x="3623766" y="753709"/>
                    <a:pt x="3632748" y="733559"/>
                    <a:pt x="3640812" y="713022"/>
                  </a:cubicBezTo>
                  <a:cubicBezTo>
                    <a:pt x="3648876" y="692485"/>
                    <a:pt x="3657756" y="672236"/>
                    <a:pt x="3665105" y="651506"/>
                  </a:cubicBezTo>
                  <a:cubicBezTo>
                    <a:pt x="3696544" y="569166"/>
                    <a:pt x="3723185" y="485089"/>
                    <a:pt x="3744110" y="399567"/>
                  </a:cubicBezTo>
                  <a:cubicBezTo>
                    <a:pt x="3765341" y="314238"/>
                    <a:pt x="3781392" y="227654"/>
                    <a:pt x="3792123" y="140444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217D733-97B6-4C43-AF0C-5E3CB0EA132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10800000" flipH="1">
            <a:off x="0" y="4607887"/>
            <a:ext cx="2605762" cy="2252847"/>
            <a:chOff x="-305" y="-4155"/>
            <a:chExt cx="2514948" cy="2174333"/>
          </a:xfrm>
        </p:grpSpPr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FD288266-7E76-4D4A-BAAC-E233FA0130F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14948" cy="2170178"/>
            </a:xfrm>
            <a:custGeom>
              <a:avLst/>
              <a:gdLst>
                <a:gd name="connsiteX0" fmla="*/ 2466091 w 2514948"/>
                <a:gd name="connsiteY0" fmla="*/ 0 h 2170178"/>
                <a:gd name="connsiteX1" fmla="*/ 2514948 w 2514948"/>
                <a:gd name="connsiteY1" fmla="*/ 0 h 2170178"/>
                <a:gd name="connsiteX2" fmla="*/ 2512286 w 2514948"/>
                <a:gd name="connsiteY2" fmla="*/ 12375 h 2170178"/>
                <a:gd name="connsiteX3" fmla="*/ 2394961 w 2514948"/>
                <a:gd name="connsiteY3" fmla="*/ 368660 h 2170178"/>
                <a:gd name="connsiteX4" fmla="*/ 2289734 w 2514948"/>
                <a:gd name="connsiteY4" fmla="*/ 598078 h 2170178"/>
                <a:gd name="connsiteX5" fmla="*/ 2163747 w 2514948"/>
                <a:gd name="connsiteY5" fmla="*/ 819078 h 2170178"/>
                <a:gd name="connsiteX6" fmla="*/ 1852241 w 2514948"/>
                <a:gd name="connsiteY6" fmla="*/ 1228932 h 2170178"/>
                <a:gd name="connsiteX7" fmla="*/ 1668235 w 2514948"/>
                <a:gd name="connsiteY7" fmla="*/ 1413844 h 2170178"/>
                <a:gd name="connsiteX8" fmla="*/ 1619510 w 2514948"/>
                <a:gd name="connsiteY8" fmla="*/ 1457722 h 2170178"/>
                <a:gd name="connsiteX9" fmla="*/ 1569835 w 2514948"/>
                <a:gd name="connsiteY9" fmla="*/ 1500704 h 2170178"/>
                <a:gd name="connsiteX10" fmla="*/ 1467169 w 2514948"/>
                <a:gd name="connsiteY10" fmla="*/ 1583266 h 2170178"/>
                <a:gd name="connsiteX11" fmla="*/ 1018393 w 2514948"/>
                <a:gd name="connsiteY11" fmla="*/ 1867576 h 2170178"/>
                <a:gd name="connsiteX12" fmla="*/ 255857 w 2514948"/>
                <a:gd name="connsiteY12" fmla="*/ 2133049 h 2170178"/>
                <a:gd name="connsiteX13" fmla="*/ 0 w 2514948"/>
                <a:gd name="connsiteY13" fmla="*/ 2170178 h 2170178"/>
                <a:gd name="connsiteX14" fmla="*/ 0 w 2514948"/>
                <a:gd name="connsiteY14" fmla="*/ 1940056 h 2170178"/>
                <a:gd name="connsiteX15" fmla="*/ 201609 w 2514948"/>
                <a:gd name="connsiteY15" fmla="*/ 1902856 h 2170178"/>
                <a:gd name="connsiteX16" fmla="*/ 440974 w 2514948"/>
                <a:gd name="connsiteY16" fmla="*/ 1838472 h 2170178"/>
                <a:gd name="connsiteX17" fmla="*/ 674558 w 2514948"/>
                <a:gd name="connsiteY17" fmla="*/ 1756359 h 2170178"/>
                <a:gd name="connsiteX18" fmla="*/ 901222 w 2514948"/>
                <a:gd name="connsiteY18" fmla="*/ 1657142 h 2170178"/>
                <a:gd name="connsiteX19" fmla="*/ 1330943 w 2514948"/>
                <a:gd name="connsiteY19" fmla="*/ 1413396 h 2170178"/>
                <a:gd name="connsiteX20" fmla="*/ 1432566 w 2514948"/>
                <a:gd name="connsiteY20" fmla="*/ 1343193 h 2170178"/>
                <a:gd name="connsiteX21" fmla="*/ 1482527 w 2514948"/>
                <a:gd name="connsiteY21" fmla="*/ 1306926 h 2170178"/>
                <a:gd name="connsiteX22" fmla="*/ 1531821 w 2514948"/>
                <a:gd name="connsiteY22" fmla="*/ 1269765 h 2170178"/>
                <a:gd name="connsiteX23" fmla="*/ 1721986 w 2514948"/>
                <a:gd name="connsiteY23" fmla="*/ 1112073 h 2170178"/>
                <a:gd name="connsiteX24" fmla="*/ 2061460 w 2514948"/>
                <a:gd name="connsiteY24" fmla="*/ 754336 h 2170178"/>
                <a:gd name="connsiteX25" fmla="*/ 2206218 w 2514948"/>
                <a:gd name="connsiteY25" fmla="*/ 554827 h 2170178"/>
                <a:gd name="connsiteX26" fmla="*/ 2329455 w 2514948"/>
                <a:gd name="connsiteY26" fmla="*/ 341886 h 2170178"/>
                <a:gd name="connsiteX27" fmla="*/ 2356757 w 2514948"/>
                <a:gd name="connsiteY27" fmla="*/ 286815 h 2170178"/>
                <a:gd name="connsiteX28" fmla="*/ 2370030 w 2514948"/>
                <a:gd name="connsiteY28" fmla="*/ 259056 h 2170178"/>
                <a:gd name="connsiteX29" fmla="*/ 2382637 w 2514948"/>
                <a:gd name="connsiteY29" fmla="*/ 231028 h 2170178"/>
                <a:gd name="connsiteX30" fmla="*/ 2406716 w 2514948"/>
                <a:gd name="connsiteY30" fmla="*/ 174525 h 2170178"/>
                <a:gd name="connsiteX31" fmla="*/ 2429278 w 2514948"/>
                <a:gd name="connsiteY31" fmla="*/ 117393 h 217017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</a:cxnLst>
              <a:rect l="l" t="t" r="r" b="b"/>
              <a:pathLst>
                <a:path w="2514948" h="2170178">
                  <a:moveTo>
                    <a:pt x="2466091" y="0"/>
                  </a:moveTo>
                  <a:lnTo>
                    <a:pt x="2514948" y="0"/>
                  </a:lnTo>
                  <a:lnTo>
                    <a:pt x="2512286" y="12375"/>
                  </a:lnTo>
                  <a:cubicBezTo>
                    <a:pt x="2481760" y="133161"/>
                    <a:pt x="2442526" y="252239"/>
                    <a:pt x="2394961" y="368660"/>
                  </a:cubicBezTo>
                  <a:cubicBezTo>
                    <a:pt x="2363109" y="446208"/>
                    <a:pt x="2328603" y="523039"/>
                    <a:pt x="2289734" y="598078"/>
                  </a:cubicBezTo>
                  <a:cubicBezTo>
                    <a:pt x="2251436" y="673387"/>
                    <a:pt x="2209251" y="747083"/>
                    <a:pt x="2163747" y="819078"/>
                  </a:cubicBezTo>
                  <a:cubicBezTo>
                    <a:pt x="2072646" y="962979"/>
                    <a:pt x="1968652" y="1100611"/>
                    <a:pt x="1852241" y="1228932"/>
                  </a:cubicBezTo>
                  <a:cubicBezTo>
                    <a:pt x="1793748" y="1292868"/>
                    <a:pt x="1732698" y="1354923"/>
                    <a:pt x="1668235" y="1413844"/>
                  </a:cubicBezTo>
                  <a:cubicBezTo>
                    <a:pt x="1652214" y="1428709"/>
                    <a:pt x="1636100" y="1443395"/>
                    <a:pt x="1619510" y="1457722"/>
                  </a:cubicBezTo>
                  <a:cubicBezTo>
                    <a:pt x="1603015" y="1472140"/>
                    <a:pt x="1586805" y="1486825"/>
                    <a:pt x="1569835" y="1500704"/>
                  </a:cubicBezTo>
                  <a:cubicBezTo>
                    <a:pt x="1536276" y="1528911"/>
                    <a:pt x="1501865" y="1556223"/>
                    <a:pt x="1467169" y="1583266"/>
                  </a:cubicBezTo>
                  <a:cubicBezTo>
                    <a:pt x="1327719" y="1690722"/>
                    <a:pt x="1177085" y="1785910"/>
                    <a:pt x="1018393" y="1867576"/>
                  </a:cubicBezTo>
                  <a:cubicBezTo>
                    <a:pt x="780425" y="1990142"/>
                    <a:pt x="522567" y="2080875"/>
                    <a:pt x="255857" y="2133049"/>
                  </a:cubicBezTo>
                  <a:lnTo>
                    <a:pt x="0" y="2170178"/>
                  </a:lnTo>
                  <a:lnTo>
                    <a:pt x="0" y="1940056"/>
                  </a:lnTo>
                  <a:lnTo>
                    <a:pt x="201609" y="1902856"/>
                  </a:lnTo>
                  <a:cubicBezTo>
                    <a:pt x="282186" y="1884231"/>
                    <a:pt x="362102" y="1863008"/>
                    <a:pt x="440974" y="1838472"/>
                  </a:cubicBezTo>
                  <a:cubicBezTo>
                    <a:pt x="519848" y="1814027"/>
                    <a:pt x="597771" y="1786627"/>
                    <a:pt x="674558" y="1756359"/>
                  </a:cubicBezTo>
                  <a:cubicBezTo>
                    <a:pt x="751250" y="1726003"/>
                    <a:pt x="826900" y="1692870"/>
                    <a:pt x="901222" y="1657142"/>
                  </a:cubicBezTo>
                  <a:cubicBezTo>
                    <a:pt x="1049865" y="1585774"/>
                    <a:pt x="1193581" y="1504376"/>
                    <a:pt x="1330943" y="1413396"/>
                  </a:cubicBezTo>
                  <a:cubicBezTo>
                    <a:pt x="1365165" y="1390563"/>
                    <a:pt x="1399293" y="1367370"/>
                    <a:pt x="1432566" y="1343193"/>
                  </a:cubicBezTo>
                  <a:cubicBezTo>
                    <a:pt x="1449441" y="1331373"/>
                    <a:pt x="1465936" y="1319104"/>
                    <a:pt x="1482527" y="1306926"/>
                  </a:cubicBezTo>
                  <a:cubicBezTo>
                    <a:pt x="1499210" y="1294837"/>
                    <a:pt x="1515611" y="1282391"/>
                    <a:pt x="1531821" y="1269765"/>
                  </a:cubicBezTo>
                  <a:cubicBezTo>
                    <a:pt x="1596947" y="1219350"/>
                    <a:pt x="1660652" y="1167055"/>
                    <a:pt x="1721986" y="1112073"/>
                  </a:cubicBezTo>
                  <a:cubicBezTo>
                    <a:pt x="1844940" y="1002469"/>
                    <a:pt x="1958983" y="882926"/>
                    <a:pt x="2061460" y="754336"/>
                  </a:cubicBezTo>
                  <a:cubicBezTo>
                    <a:pt x="2112652" y="690042"/>
                    <a:pt x="2161094" y="623510"/>
                    <a:pt x="2206218" y="554827"/>
                  </a:cubicBezTo>
                  <a:cubicBezTo>
                    <a:pt x="2250583" y="485787"/>
                    <a:pt x="2292484" y="415046"/>
                    <a:pt x="2329455" y="341886"/>
                  </a:cubicBezTo>
                  <a:cubicBezTo>
                    <a:pt x="2339030" y="323709"/>
                    <a:pt x="2347941" y="305261"/>
                    <a:pt x="2356757" y="286815"/>
                  </a:cubicBezTo>
                  <a:lnTo>
                    <a:pt x="2370030" y="259056"/>
                  </a:lnTo>
                  <a:lnTo>
                    <a:pt x="2382637" y="231028"/>
                  </a:lnTo>
                  <a:cubicBezTo>
                    <a:pt x="2390885" y="212312"/>
                    <a:pt x="2399227" y="193598"/>
                    <a:pt x="2406716" y="174525"/>
                  </a:cubicBezTo>
                  <a:cubicBezTo>
                    <a:pt x="2414206" y="155452"/>
                    <a:pt x="2422453" y="136646"/>
                    <a:pt x="2429278" y="11739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B697F88A-8624-4BA2-AF06-E6C3A52F033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-4155"/>
              <a:ext cx="2493062" cy="1947896"/>
            </a:xfrm>
            <a:custGeom>
              <a:avLst/>
              <a:gdLst>
                <a:gd name="connsiteX0" fmla="*/ 1896911 w 2493062"/>
                <a:gd name="connsiteY0" fmla="*/ 0 h 1947896"/>
                <a:gd name="connsiteX1" fmla="*/ 2493062 w 2493062"/>
                <a:gd name="connsiteY1" fmla="*/ 0 h 1947896"/>
                <a:gd name="connsiteX2" fmla="*/ 2435315 w 2493062"/>
                <a:gd name="connsiteY2" fmla="*/ 178165 h 1947896"/>
                <a:gd name="connsiteX3" fmla="*/ 93066 w 2493062"/>
                <a:gd name="connsiteY3" fmla="*/ 1935859 h 1947896"/>
                <a:gd name="connsiteX4" fmla="*/ 0 w 2493062"/>
                <a:gd name="connsiteY4" fmla="*/ 1947896 h 1947896"/>
                <a:gd name="connsiteX5" fmla="*/ 0 w 2493062"/>
                <a:gd name="connsiteY5" fmla="*/ 1404756 h 1947896"/>
                <a:gd name="connsiteX6" fmla="*/ 17392 w 2493062"/>
                <a:gd name="connsiteY6" fmla="*/ 1402364 h 1947896"/>
                <a:gd name="connsiteX7" fmla="*/ 464249 w 2493062"/>
                <a:gd name="connsiteY7" fmla="*/ 1281208 h 1947896"/>
                <a:gd name="connsiteX8" fmla="*/ 1260556 w 2493062"/>
                <a:gd name="connsiteY8" fmla="*/ 833835 h 1947896"/>
                <a:gd name="connsiteX9" fmla="*/ 1807924 w 2493062"/>
                <a:gd name="connsiteY9" fmla="*/ 193222 h 1947896"/>
                <a:gd name="connsiteX10" fmla="*/ 1874357 w 2493062"/>
                <a:gd name="connsiteY10" fmla="*/ 58333 h 19478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3062" h="1947896">
                  <a:moveTo>
                    <a:pt x="1896911" y="0"/>
                  </a:moveTo>
                  <a:lnTo>
                    <a:pt x="2493062" y="0"/>
                  </a:lnTo>
                  <a:lnTo>
                    <a:pt x="2435315" y="178165"/>
                  </a:lnTo>
                  <a:cubicBezTo>
                    <a:pt x="2088122" y="1071812"/>
                    <a:pt x="1129732" y="1758033"/>
                    <a:pt x="93066" y="1935859"/>
                  </a:cubicBezTo>
                  <a:lnTo>
                    <a:pt x="0" y="1947896"/>
                  </a:lnTo>
                  <a:lnTo>
                    <a:pt x="0" y="1404756"/>
                  </a:lnTo>
                  <a:lnTo>
                    <a:pt x="17392" y="1402364"/>
                  </a:lnTo>
                  <a:cubicBezTo>
                    <a:pt x="167719" y="1375030"/>
                    <a:pt x="318070" y="1334398"/>
                    <a:pt x="464249" y="1281208"/>
                  </a:cubicBezTo>
                  <a:cubicBezTo>
                    <a:pt x="753480" y="1176081"/>
                    <a:pt x="1028869" y="1021346"/>
                    <a:pt x="1260556" y="833835"/>
                  </a:cubicBezTo>
                  <a:cubicBezTo>
                    <a:pt x="1491960" y="646594"/>
                    <a:pt x="1681177" y="425056"/>
                    <a:pt x="1807924" y="193222"/>
                  </a:cubicBezTo>
                  <a:cubicBezTo>
                    <a:pt x="1832328" y="148578"/>
                    <a:pt x="1854477" y="103599"/>
                    <a:pt x="1874357" y="58333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3" name="Freeform: Shape 22">
              <a:extLst>
                <a:ext uri="{FF2B5EF4-FFF2-40B4-BE49-F238E27FC236}">
                  <a16:creationId xmlns:a16="http://schemas.microsoft.com/office/drawing/2014/main" id="{8CA77163-C052-481C-9DCF-68C23ACAB31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-305" y="0"/>
              <a:ext cx="2501089" cy="1972702"/>
            </a:xfrm>
            <a:custGeom>
              <a:avLst/>
              <a:gdLst>
                <a:gd name="connsiteX0" fmla="*/ 2318728 w 2501089"/>
                <a:gd name="connsiteY0" fmla="*/ 0 h 1972702"/>
                <a:gd name="connsiteX1" fmla="*/ 2501089 w 2501089"/>
                <a:gd name="connsiteY1" fmla="*/ 0 h 1972702"/>
                <a:gd name="connsiteX2" fmla="*/ 2453909 w 2501089"/>
                <a:gd name="connsiteY2" fmla="*/ 167837 h 1972702"/>
                <a:gd name="connsiteX3" fmla="*/ 2361125 w 2501089"/>
                <a:gd name="connsiteY3" fmla="*/ 392084 h 1972702"/>
                <a:gd name="connsiteX4" fmla="*/ 1768255 w 2501089"/>
                <a:gd name="connsiteY4" fmla="*/ 1167644 h 1972702"/>
                <a:gd name="connsiteX5" fmla="*/ 1375125 w 2501089"/>
                <a:gd name="connsiteY5" fmla="*/ 1471474 h 1972702"/>
                <a:gd name="connsiteX6" fmla="*/ 935735 w 2501089"/>
                <a:gd name="connsiteY6" fmla="*/ 1712713 h 1972702"/>
                <a:gd name="connsiteX7" fmla="*/ 212353 w 2501089"/>
                <a:gd name="connsiteY7" fmla="*/ 1940294 h 1972702"/>
                <a:gd name="connsiteX8" fmla="*/ 0 w 2501089"/>
                <a:gd name="connsiteY8" fmla="*/ 1972702 h 1972702"/>
                <a:gd name="connsiteX9" fmla="*/ 0 w 2501089"/>
                <a:gd name="connsiteY9" fmla="*/ 1732181 h 1972702"/>
                <a:gd name="connsiteX10" fmla="*/ 161195 w 2501089"/>
                <a:gd name="connsiteY10" fmla="*/ 1706590 h 1972702"/>
                <a:gd name="connsiteX11" fmla="*/ 388463 w 2501089"/>
                <a:gd name="connsiteY11" fmla="*/ 1652268 h 1972702"/>
                <a:gd name="connsiteX12" fmla="*/ 826716 w 2501089"/>
                <a:gd name="connsiteY12" fmla="*/ 1493950 h 1972702"/>
                <a:gd name="connsiteX13" fmla="*/ 1609847 w 2501089"/>
                <a:gd name="connsiteY13" fmla="*/ 1007535 h 1972702"/>
                <a:gd name="connsiteX14" fmla="*/ 1929982 w 2501089"/>
                <a:gd name="connsiteY14" fmla="*/ 682930 h 1972702"/>
                <a:gd name="connsiteX15" fmla="*/ 2183093 w 2501089"/>
                <a:gd name="connsiteY15" fmla="*/ 310149 h 1972702"/>
                <a:gd name="connsiteX16" fmla="*/ 2280286 w 2501089"/>
                <a:gd name="connsiteY16" fmla="*/ 108435 h 197270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2501089" h="1972702">
                  <a:moveTo>
                    <a:pt x="2318728" y="0"/>
                  </a:moveTo>
                  <a:lnTo>
                    <a:pt x="2501089" y="0"/>
                  </a:lnTo>
                  <a:lnTo>
                    <a:pt x="2453909" y="167837"/>
                  </a:lnTo>
                  <a:cubicBezTo>
                    <a:pt x="2427555" y="244153"/>
                    <a:pt x="2396627" y="319103"/>
                    <a:pt x="2361125" y="392084"/>
                  </a:cubicBezTo>
                  <a:cubicBezTo>
                    <a:pt x="2218453" y="684005"/>
                    <a:pt x="2011698" y="945211"/>
                    <a:pt x="1768255" y="1167644"/>
                  </a:cubicBezTo>
                  <a:cubicBezTo>
                    <a:pt x="1646250" y="1278860"/>
                    <a:pt x="1514385" y="1380316"/>
                    <a:pt x="1375125" y="1471474"/>
                  </a:cubicBezTo>
                  <a:cubicBezTo>
                    <a:pt x="1235677" y="1562542"/>
                    <a:pt x="1088928" y="1643672"/>
                    <a:pt x="935735" y="1712713"/>
                  </a:cubicBezTo>
                  <a:cubicBezTo>
                    <a:pt x="705659" y="1815533"/>
                    <a:pt x="462359" y="1892212"/>
                    <a:pt x="212353" y="1940294"/>
                  </a:cubicBezTo>
                  <a:lnTo>
                    <a:pt x="0" y="1972702"/>
                  </a:lnTo>
                  <a:lnTo>
                    <a:pt x="0" y="1732181"/>
                  </a:lnTo>
                  <a:lnTo>
                    <a:pt x="161195" y="1706590"/>
                  </a:lnTo>
                  <a:cubicBezTo>
                    <a:pt x="237638" y="1691378"/>
                    <a:pt x="313477" y="1673222"/>
                    <a:pt x="388463" y="1652268"/>
                  </a:cubicBezTo>
                  <a:cubicBezTo>
                    <a:pt x="538529" y="1610539"/>
                    <a:pt x="684898" y="1556543"/>
                    <a:pt x="826716" y="1493950"/>
                  </a:cubicBezTo>
                  <a:cubicBezTo>
                    <a:pt x="1111207" y="1370107"/>
                    <a:pt x="1376832" y="1205881"/>
                    <a:pt x="1609847" y="1007535"/>
                  </a:cubicBezTo>
                  <a:cubicBezTo>
                    <a:pt x="1725975" y="908049"/>
                    <a:pt x="1833571" y="799519"/>
                    <a:pt x="1929982" y="682930"/>
                  </a:cubicBezTo>
                  <a:cubicBezTo>
                    <a:pt x="2026581" y="566520"/>
                    <a:pt x="2111806" y="441692"/>
                    <a:pt x="2183093" y="310149"/>
                  </a:cubicBezTo>
                  <a:cubicBezTo>
                    <a:pt x="2218738" y="244422"/>
                    <a:pt x="2251396" y="177150"/>
                    <a:pt x="2280286" y="10843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800"/>
            </a:p>
          </p:txBody>
        </p:sp>
        <p:sp>
          <p:nvSpPr>
            <p:cNvPr id="24" name="Freeform: Shape 23">
              <a:extLst>
                <a:ext uri="{FF2B5EF4-FFF2-40B4-BE49-F238E27FC236}">
                  <a16:creationId xmlns:a16="http://schemas.microsoft.com/office/drawing/2014/main" id="{02B425B5-0A0E-4B85-B718-E5DA73431A5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305" y="1"/>
              <a:ext cx="2491105" cy="1943661"/>
            </a:xfrm>
            <a:custGeom>
              <a:avLst/>
              <a:gdLst>
                <a:gd name="connsiteX0" fmla="*/ 1995408 w 2491105"/>
                <a:gd name="connsiteY0" fmla="*/ 0 h 1943661"/>
                <a:gd name="connsiteX1" fmla="*/ 2491105 w 2491105"/>
                <a:gd name="connsiteY1" fmla="*/ 0 h 1943661"/>
                <a:gd name="connsiteX2" fmla="*/ 2434705 w 2491105"/>
                <a:gd name="connsiteY2" fmla="*/ 174009 h 1943661"/>
                <a:gd name="connsiteX3" fmla="*/ 92457 w 2491105"/>
                <a:gd name="connsiteY3" fmla="*/ 1931703 h 1943661"/>
                <a:gd name="connsiteX4" fmla="*/ 0 w 2491105"/>
                <a:gd name="connsiteY4" fmla="*/ 1943661 h 1943661"/>
                <a:gd name="connsiteX5" fmla="*/ 0 w 2491105"/>
                <a:gd name="connsiteY5" fmla="*/ 1491489 h 1943661"/>
                <a:gd name="connsiteX6" fmla="*/ 34107 w 2491105"/>
                <a:gd name="connsiteY6" fmla="*/ 1486836 h 1943661"/>
                <a:gd name="connsiteX7" fmla="*/ 497577 w 2491105"/>
                <a:gd name="connsiteY7" fmla="*/ 1360598 h 1943661"/>
                <a:gd name="connsiteX8" fmla="*/ 1321566 w 2491105"/>
                <a:gd name="connsiteY8" fmla="*/ 897645 h 1943661"/>
                <a:gd name="connsiteX9" fmla="*/ 1891495 w 2491105"/>
                <a:gd name="connsiteY9" fmla="*/ 230078 h 1943661"/>
                <a:gd name="connsiteX10" fmla="*/ 1961469 w 2491105"/>
                <a:gd name="connsiteY10" fmla="*/ 87885 h 19436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2491105" h="1943661">
                  <a:moveTo>
                    <a:pt x="1995408" y="0"/>
                  </a:moveTo>
                  <a:lnTo>
                    <a:pt x="2491105" y="0"/>
                  </a:lnTo>
                  <a:lnTo>
                    <a:pt x="2434705" y="174009"/>
                  </a:lnTo>
                  <a:cubicBezTo>
                    <a:pt x="2087512" y="1067655"/>
                    <a:pt x="1129122" y="1753877"/>
                    <a:pt x="92457" y="1931703"/>
                  </a:cubicBezTo>
                  <a:lnTo>
                    <a:pt x="0" y="1943661"/>
                  </a:lnTo>
                  <a:lnTo>
                    <a:pt x="0" y="1491489"/>
                  </a:lnTo>
                  <a:lnTo>
                    <a:pt x="34107" y="1486836"/>
                  </a:lnTo>
                  <a:cubicBezTo>
                    <a:pt x="189055" y="1458696"/>
                    <a:pt x="343908" y="1416565"/>
                    <a:pt x="497577" y="1360598"/>
                  </a:cubicBezTo>
                  <a:cubicBezTo>
                    <a:pt x="796856" y="1251889"/>
                    <a:pt x="1081725" y="1091781"/>
                    <a:pt x="1321566" y="897645"/>
                  </a:cubicBezTo>
                  <a:cubicBezTo>
                    <a:pt x="1565577" y="700195"/>
                    <a:pt x="1757355" y="475523"/>
                    <a:pt x="1891495" y="230078"/>
                  </a:cubicBezTo>
                  <a:cubicBezTo>
                    <a:pt x="1917197" y="183033"/>
                    <a:pt x="1940526" y="135619"/>
                    <a:pt x="1961469" y="87885"/>
                  </a:cubicBezTo>
                  <a:close/>
                </a:path>
              </a:pathLst>
            </a:custGeom>
            <a:gradFill>
              <a:gsLst>
                <a:gs pos="2000">
                  <a:schemeClr val="bg1">
                    <a:alpha val="10000"/>
                  </a:schemeClr>
                </a:gs>
                <a:gs pos="16000">
                  <a:schemeClr val="accent6">
                    <a:alpha val="10000"/>
                  </a:schemeClr>
                </a:gs>
                <a:gs pos="100000">
                  <a:schemeClr val="bg1">
                    <a:alpha val="10000"/>
                  </a:schemeClr>
                </a:gs>
                <a:gs pos="85000">
                  <a:schemeClr val="accent1">
                    <a:alpha val="10000"/>
                  </a:schemeClr>
                </a:gs>
              </a:gsLst>
              <a:lin ang="120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199C2E6-353C-CDD8-6316-244B7947C9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</p:spPr>
        <p:txBody>
          <a:bodyPr>
            <a:normAutofit/>
          </a:bodyPr>
          <a:lstStyle/>
          <a:p>
            <a:pPr>
              <a:spcAft>
                <a:spcPts val="600"/>
              </a:spcAft>
            </a:pPr>
            <a:r>
              <a:rPr lang="en-US"/>
              <a:t>https://www.collaborativecenter.org/</a:t>
            </a:r>
          </a:p>
        </p:txBody>
      </p:sp>
      <p:graphicFrame>
        <p:nvGraphicFramePr>
          <p:cNvPr id="6" name="Content Placeholder 2">
            <a:extLst>
              <a:ext uri="{FF2B5EF4-FFF2-40B4-BE49-F238E27FC236}">
                <a16:creationId xmlns:a16="http://schemas.microsoft.com/office/drawing/2014/main" id="{90F75949-0897-19F4-0328-6D52C8F6E43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27215695"/>
              </p:ext>
            </p:extLst>
          </p:nvPr>
        </p:nvGraphicFramePr>
        <p:xfrm>
          <a:off x="1036320" y="2560320"/>
          <a:ext cx="10119360" cy="356616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4084217603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4B2350-D8A7-F24D-D85F-25DABA1138D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3810" y="2960716"/>
            <a:ext cx="4036334" cy="23876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 dirty="0">
                <a:solidFill>
                  <a:schemeClr val="tx1"/>
                </a:solidFill>
                <a:latin typeface="+mj-lt"/>
                <a:ea typeface="+mj-ea"/>
                <a:cs typeface="+mj-cs"/>
              </a:rPr>
              <a:t>Reflections &amp; Questions</a:t>
            </a:r>
          </a:p>
        </p:txBody>
      </p:sp>
      <p:pic>
        <p:nvPicPr>
          <p:cNvPr id="6" name="Graphic 5" descr="Thought bubble">
            <a:extLst>
              <a:ext uri="{FF2B5EF4-FFF2-40B4-BE49-F238E27FC236}">
                <a16:creationId xmlns:a16="http://schemas.microsoft.com/office/drawing/2014/main" id="{1D047D15-BFD4-60E9-A972-EB9219CC5ED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957597" y="666728"/>
            <a:ext cx="5465791" cy="54657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67830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8E90EE5-C667-8E66-8E2C-30841D7A6D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2493" y="238539"/>
            <a:ext cx="11018520" cy="1434415"/>
          </a:xfrm>
        </p:spPr>
        <p:txBody>
          <a:bodyPr anchor="b">
            <a:normAutofit/>
          </a:bodyPr>
          <a:lstStyle/>
          <a:p>
            <a:r>
              <a:rPr lang="en-US" sz="5400" dirty="0"/>
              <a:t>Questions?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A347B3E-BC19-F59F-479B-B866A31F1C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72493" y="2071316"/>
            <a:ext cx="6713552" cy="4119172"/>
          </a:xfrm>
        </p:spPr>
        <p:txBody>
          <a:bodyPr anchor="t">
            <a:normAutofit lnSpcReduction="10000"/>
          </a:bodyPr>
          <a:lstStyle/>
          <a:p>
            <a:r>
              <a:rPr lang="en-US" sz="1900" dirty="0"/>
              <a:t>How to contact me: </a:t>
            </a:r>
          </a:p>
          <a:p>
            <a:pPr lvl="1"/>
            <a:r>
              <a:rPr lang="en-US" sz="1900" dirty="0"/>
              <a:t>LinkedIn</a:t>
            </a:r>
          </a:p>
          <a:p>
            <a:pPr lvl="1"/>
            <a:r>
              <a:rPr lang="en-US" sz="1900" dirty="0"/>
              <a:t>Email: </a:t>
            </a:r>
            <a:r>
              <a:rPr lang="en-US" sz="1900" dirty="0">
                <a:hlinkClick r:id="rId2"/>
              </a:rPr>
              <a:t>kosroosh@buffalo.edu</a:t>
            </a:r>
            <a:endParaRPr lang="en-US" sz="1900" dirty="0"/>
          </a:p>
          <a:p>
            <a:pPr marL="457200" lvl="1" indent="0">
              <a:buNone/>
            </a:pPr>
            <a:endParaRPr lang="en-US" sz="1900" dirty="0"/>
          </a:p>
          <a:p>
            <a:pPr marL="457200" lvl="1" indent="0">
              <a:buNone/>
            </a:pPr>
            <a:endParaRPr lang="en-US" sz="1900" dirty="0"/>
          </a:p>
          <a:p>
            <a:pPr marL="0" indent="0">
              <a:buNone/>
            </a:pPr>
            <a:r>
              <a:rPr lang="en-US" sz="1900" dirty="0"/>
              <a:t>Presentation Citation:</a:t>
            </a:r>
          </a:p>
          <a:p>
            <a:pPr marL="0" indent="0">
              <a:buNone/>
            </a:pPr>
            <a:r>
              <a:rPr lang="en-US" sz="1900" dirty="0"/>
              <a:t>Leigh-Osroosh, K.T</a:t>
            </a:r>
            <a:r>
              <a:rPr lang="en-US" sz="1900" b="1" dirty="0"/>
              <a:t>.</a:t>
            </a:r>
            <a:r>
              <a:rPr lang="en-US" sz="1900" dirty="0"/>
              <a:t> (2026, October). </a:t>
            </a:r>
            <a:r>
              <a:rPr lang="en-US" sz="2000" dirty="0"/>
              <a:t>Community-Participatory and Youth Participatory Approaches to Students Support Services: Advancing Sustainable Change in Schools </a:t>
            </a:r>
            <a:r>
              <a:rPr lang="en-US" sz="1900" dirty="0"/>
              <a:t>[Keynote Presentation]. Alberti Center for Bullying and Abuse Prevention, Buffalo, NY.  </a:t>
            </a:r>
          </a:p>
          <a:p>
            <a:pPr marL="0" indent="0">
              <a:buNone/>
            </a:pPr>
            <a:r>
              <a:rPr lang="en-US" sz="1900" dirty="0"/>
              <a:t> </a:t>
            </a:r>
          </a:p>
          <a:p>
            <a:pPr marL="0" indent="0">
              <a:buNone/>
            </a:pPr>
            <a:r>
              <a:rPr lang="en-US" sz="1900" dirty="0"/>
              <a:t> </a:t>
            </a:r>
          </a:p>
          <a:p>
            <a:pPr lvl="1"/>
            <a:endParaRPr lang="en-US" sz="1900" dirty="0"/>
          </a:p>
        </p:txBody>
      </p:sp>
      <p:pic>
        <p:nvPicPr>
          <p:cNvPr id="4" name="Picture 3" descr="A person smiling at camera&#10;&#10;AI-generated content may be incorrect.">
            <a:extLst>
              <a:ext uri="{FF2B5EF4-FFF2-40B4-BE49-F238E27FC236}">
                <a16:creationId xmlns:a16="http://schemas.microsoft.com/office/drawing/2014/main" id="{06AB5408-7656-5F07-2C27-62BD5AC9D5B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8" r="3285" b="-2"/>
          <a:stretch>
            <a:fillRect/>
          </a:stretch>
        </p:blipFill>
        <p:spPr>
          <a:xfrm>
            <a:off x="7675658" y="2093976"/>
            <a:ext cx="3941064" cy="4096512"/>
          </a:xfrm>
          <a:prstGeom prst="rect">
            <a:avLst/>
          </a:prstGeom>
        </p:spPr>
      </p:pic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69792C2-26BF-4C6F-B70A-9E1B249856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(Leigh-Osroosh, 2025)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C707B06-1D73-97CB-EFC6-969636BD8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28B1C9C-83A5-40D9-9915-E141F16A273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9019413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DAF1966E-FD40-4A4A-B61B-C4DF7FA05F0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BFA19-D45E-416B-A404-7AF2F3F270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rgbClr val="E1E1E1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8E0105E7-23DB-4CF2-8258-FF47C7620F6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89E482E-20F1-6094-AD13-9C6E6E1DE4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/>
          <a:p>
            <a:r>
              <a:rPr lang="en-US" sz="4000"/>
              <a:t>References</a:t>
            </a: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074B4F7D-14B2-478B-8BF5-01E4E0C5D2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8834" y="75895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Calibri" panose="020F0502020204030204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43FD12-C0E9-17A3-98DC-956F1517E9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81943"/>
            <a:ext cx="10168128" cy="3695020"/>
          </a:xfrm>
        </p:spPr>
        <p:txBody>
          <a:bodyPr>
            <a:normAutofit lnSpcReduction="10000"/>
          </a:bodyPr>
          <a:lstStyle/>
          <a:p>
            <a:pPr marL="0" indent="-457200">
              <a:buNone/>
            </a:pPr>
            <a:r>
              <a:rPr lang="en-US" sz="1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Clinical and Translational Science Awards Consortium, Community Engagement Key Function Committee., Task Force on the Principles of Community Engagement. (2011). Principles of community engagement. </a:t>
            </a:r>
            <a:r>
              <a:rPr lang="en-US" sz="1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  <a:hlinkClick r:id="rId2"/>
              </a:rPr>
              <a:t>https://stacks.cdc.gov/view/cdc/11699</a:t>
            </a:r>
            <a:r>
              <a:rPr lang="en-US" sz="1600" kern="100" dirty="0">
                <a:latin typeface="Times New Roman" panose="02020603050405020304" pitchFamily="18" charset="0"/>
                <a:ea typeface="Aptos" panose="020B0004020202020204" pitchFamily="34" charset="0"/>
                <a:cs typeface="Times New Roman" panose="02020603050405020304" pitchFamily="18" charset="0"/>
              </a:rPr>
              <a:t> </a:t>
            </a:r>
            <a:endParaRPr lang="en-US" sz="1500" dirty="0"/>
          </a:p>
          <a:p>
            <a:pPr marL="0" indent="-457200">
              <a:buNone/>
            </a:pPr>
            <a:r>
              <a:rPr lang="en-US" sz="1500" dirty="0"/>
              <a:t>Israel, B. A., Schulz, A. J., Parker, E. A., &amp; Becker, A. B. (1998). Review of community-based research: Assessing partnership approaches to improve public health. </a:t>
            </a:r>
            <a:r>
              <a:rPr lang="en-US" sz="1500" i="1" dirty="0"/>
              <a:t>Annual Review of Public Health</a:t>
            </a:r>
            <a:r>
              <a:rPr lang="en-US" sz="1500" dirty="0"/>
              <a:t>, </a:t>
            </a:r>
            <a:r>
              <a:rPr lang="en-US" sz="1500" i="1" dirty="0"/>
              <a:t>19</a:t>
            </a:r>
            <a:r>
              <a:rPr lang="en-US" sz="1500" dirty="0"/>
              <a:t>(1), 173–202. </a:t>
            </a:r>
            <a:r>
              <a:rPr lang="en-US" sz="1500" dirty="0">
                <a:hlinkClick r:id="rId3"/>
              </a:rPr>
              <a:t>https://doi.org/10.1146/annurev.publhealth.19.1.173</a:t>
            </a:r>
            <a:r>
              <a:rPr lang="en-US" sz="1500" dirty="0"/>
              <a:t> </a:t>
            </a:r>
          </a:p>
          <a:p>
            <a:pPr marL="0" indent="-457200">
              <a:buNone/>
            </a:pPr>
            <a:r>
              <a:rPr lang="en-US" sz="1500" dirty="0"/>
              <a:t>Stickney, D., Kirshner, B., Hipolito-Delgado, C. P., &amp; Zion, S. (2025). Transformative student voice for teachers : a guide to classroom action. Harvard Education Press.</a:t>
            </a:r>
          </a:p>
          <a:p>
            <a:pPr marL="0" marR="0" indent="-457200">
              <a:buNone/>
            </a:pPr>
            <a:r>
              <a:rPr lang="en-US" sz="1500" dirty="0">
                <a:latin typeface="Times New Roman" panose="02020603050405020304" pitchFamily="18" charset="0"/>
                <a:ea typeface="Calibri" panose="020F0502020204030204" pitchFamily="34" charset="0"/>
              </a:rPr>
              <a:t>Wallerstein, N., Duran, B., Oetzel, J. G., &amp; Minkler, M. (Eds.). (2018). </a:t>
            </a:r>
            <a:r>
              <a:rPr lang="en-US" sz="1500" i="1" dirty="0">
                <a:latin typeface="Times New Roman" panose="02020603050405020304" pitchFamily="18" charset="0"/>
                <a:ea typeface="Calibri" panose="020F0502020204030204" pitchFamily="34" charset="0"/>
              </a:rPr>
              <a:t>Community-based participatory research for health: advancing social and health equity</a:t>
            </a:r>
            <a:r>
              <a:rPr lang="en-US" sz="1500" dirty="0">
                <a:latin typeface="Times New Roman" panose="02020603050405020304" pitchFamily="18" charset="0"/>
                <a:ea typeface="Calibri" panose="020F0502020204030204" pitchFamily="34" charset="0"/>
              </a:rPr>
              <a:t> (Third edition.). Jossey-Bass, a Wiley Brand. </a:t>
            </a:r>
            <a:endParaRPr lang="en-US" sz="1500" dirty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pPr marL="0" indent="-457200">
              <a:buNone/>
            </a:pPr>
            <a:r>
              <a:rPr lang="en-US" sz="1500" dirty="0"/>
              <a:t>Wallerstein, N., Oetzel, J. G., Sanchez-Youngman, S., Boursaw, B., Dickson, E., Kastelic, S., Koegel, P., Lucero, J. E., </a:t>
            </a:r>
            <a:r>
              <a:rPr lang="en-US" sz="1500" dirty="0" err="1"/>
              <a:t>Magarati</a:t>
            </a:r>
            <a:r>
              <a:rPr lang="en-US" sz="1500" dirty="0"/>
              <a:t>, M., Ortiz, K., Parker, M., Peña, J., Richmond, A., &amp; Duran, B. (2020). Engage for Equity: A Long-Term Study of Community-Based Participatory Research and Community-Engaged Research Practices and Outcomes. </a:t>
            </a:r>
            <a:r>
              <a:rPr lang="en-US" sz="1500" i="1" dirty="0"/>
              <a:t>Health Education &amp; Behavior</a:t>
            </a:r>
            <a:r>
              <a:rPr lang="en-US" sz="1500" dirty="0"/>
              <a:t>, </a:t>
            </a:r>
            <a:r>
              <a:rPr lang="en-US" sz="1500" i="1" dirty="0"/>
              <a:t>47</a:t>
            </a:r>
            <a:r>
              <a:rPr lang="en-US" sz="1500" dirty="0"/>
              <a:t>(3), 380–390. </a:t>
            </a:r>
            <a:r>
              <a:rPr lang="en-US" sz="1500" dirty="0">
                <a:hlinkClick r:id="rId4"/>
              </a:rPr>
              <a:t>https://doi.org/10.1177/1090198119897075</a:t>
            </a:r>
            <a:endParaRPr lang="en-US" sz="1500" dirty="0"/>
          </a:p>
          <a:p>
            <a:pPr marL="0" indent="-457200">
              <a:buNone/>
            </a:pPr>
            <a:r>
              <a:rPr lang="en-US" sz="1500" dirty="0">
                <a:latin typeface="Times New Roman" panose="02020603050405020304" pitchFamily="18" charset="0"/>
                <a:ea typeface="Calibri" panose="020F0502020204030204" pitchFamily="34" charset="0"/>
              </a:rPr>
              <a:t>Wang, C. C. (2006). Youth participation in photovoice as a strategy for community change. </a:t>
            </a:r>
            <a:r>
              <a:rPr lang="en-US" sz="1500" i="1" dirty="0">
                <a:latin typeface="Times New Roman" panose="02020603050405020304" pitchFamily="18" charset="0"/>
                <a:ea typeface="Calibri" panose="020F0502020204030204" pitchFamily="34" charset="0"/>
              </a:rPr>
              <a:t>Journal of Community Practice</a:t>
            </a:r>
            <a:r>
              <a:rPr lang="en-US" sz="1500" dirty="0">
                <a:latin typeface="Times New Roman" panose="02020603050405020304" pitchFamily="18" charset="0"/>
                <a:ea typeface="Calibri" panose="020F0502020204030204" pitchFamily="34" charset="0"/>
              </a:rPr>
              <a:t>, 14 (1–​2), 147–​16</a:t>
            </a:r>
            <a:endParaRPr lang="en-US" sz="1500" dirty="0"/>
          </a:p>
          <a:p>
            <a:pPr marL="0" indent="-457200">
              <a:buNone/>
            </a:pPr>
            <a:endParaRPr lang="en-US" sz="1500" dirty="0"/>
          </a:p>
        </p:txBody>
      </p:sp>
    </p:spTree>
    <p:extLst>
      <p:ext uri="{BB962C8B-B14F-4D97-AF65-F5344CB8AC3E}">
        <p14:creationId xmlns:p14="http://schemas.microsoft.com/office/powerpoint/2010/main" val="20476516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988</TotalTime>
  <Words>1602</Words>
  <Application>Microsoft Office PowerPoint</Application>
  <PresentationFormat>Widescreen</PresentationFormat>
  <Paragraphs>165</Paragraphs>
  <Slides>32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32</vt:i4>
      </vt:variant>
    </vt:vector>
  </HeadingPairs>
  <TitlesOfParts>
    <vt:vector size="38" baseType="lpstr">
      <vt:lpstr>Aptos</vt:lpstr>
      <vt:lpstr>Aptos Display</vt:lpstr>
      <vt:lpstr>Arial</vt:lpstr>
      <vt:lpstr>Calibri</vt:lpstr>
      <vt:lpstr>Times New Roman</vt:lpstr>
      <vt:lpstr>Office Theme</vt:lpstr>
      <vt:lpstr>Community-Participatory and Youth Participatory Approaches to Students Support Services: Advancing Sustainable Change in Schools</vt:lpstr>
      <vt:lpstr>Schedule</vt:lpstr>
      <vt:lpstr>Learning Outcomes</vt:lpstr>
      <vt:lpstr>Introduction PhD Counselor Education 2 yrs Elementary school counselor </vt:lpstr>
      <vt:lpstr>Getting to know each other…</vt:lpstr>
      <vt:lpstr>My response</vt:lpstr>
      <vt:lpstr>Relevance of Existential Themes </vt:lpstr>
      <vt:lpstr>Threats and Limitations to Evidence-based practices </vt:lpstr>
      <vt:lpstr>Need to repair &amp; engage in relationships with community</vt:lpstr>
      <vt:lpstr>Community Engaged Research</vt:lpstr>
      <vt:lpstr>CBPAR and YPAR Defined </vt:lpstr>
      <vt:lpstr>Principles of CBPR &amp; YPAR (Israel et al., 1998)</vt:lpstr>
      <vt:lpstr>Higher Order Constructs </vt:lpstr>
      <vt:lpstr>Outcomes </vt:lpstr>
      <vt:lpstr>Community Engaged Counseling Research</vt:lpstr>
      <vt:lpstr>Why CBPR and YPAR in the counseling fields? </vt:lpstr>
      <vt:lpstr>15 min Break </vt:lpstr>
      <vt:lpstr>Youth Participatory Action Research</vt:lpstr>
      <vt:lpstr>Dream school scenario</vt:lpstr>
      <vt:lpstr>Root Cause Analysis</vt:lpstr>
      <vt:lpstr>PowerPoint Presentation</vt:lpstr>
      <vt:lpstr>Code with SHOWED questions (Wang &amp; Burris, 1997) </vt:lpstr>
      <vt:lpstr>Data-driven Intervention development and Implementation </vt:lpstr>
      <vt:lpstr>Vision/Logic model (Wallerstein et al., 2018)</vt:lpstr>
      <vt:lpstr>Data Collection &amp; Analysis/Program Evaluation  </vt:lpstr>
      <vt:lpstr>Policy Formation &amp; Power Map</vt:lpstr>
      <vt:lpstr>Power Map</vt:lpstr>
      <vt:lpstr>Dissemination/Propose Policy</vt:lpstr>
      <vt:lpstr>Groups in WNY &amp; Nationally</vt:lpstr>
      <vt:lpstr>Reflections &amp; Questions</vt:lpstr>
      <vt:lpstr>Questions? </vt:lpstr>
      <vt:lpstr>References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 Leigh-Osroosh</dc:creator>
  <cp:lastModifiedBy>K Leigh-Osroosh</cp:lastModifiedBy>
  <cp:revision>16</cp:revision>
  <dcterms:created xsi:type="dcterms:W3CDTF">2026-10-12T18:30:42Z</dcterms:created>
  <dcterms:modified xsi:type="dcterms:W3CDTF">2026-10-19T03:16:40Z</dcterms:modified>
</cp:coreProperties>
</file>